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Default Extension="gif" ContentType="image/gif"/>
  <Default Extension="vml" ContentType="application/vnd.openxmlformats-officedocument.vmlDrawing"/>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notesSlides/notesSlide18.xml" ContentType="application/vnd.openxmlformats-officedocument.presentationml.notesSlide+xml"/>
  <Default Extension="wmf" ContentType="image/x-wmf"/>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9" r:id="rId1"/>
  </p:sldMasterIdLst>
  <p:notesMasterIdLst>
    <p:notesMasterId r:id="rId47"/>
  </p:notesMasterIdLst>
  <p:handoutMasterIdLst>
    <p:handoutMasterId r:id="rId48"/>
  </p:handoutMasterIdLst>
  <p:sldIdLst>
    <p:sldId id="356" r:id="rId2"/>
    <p:sldId id="357" r:id="rId3"/>
    <p:sldId id="358" r:id="rId4"/>
    <p:sldId id="359" r:id="rId5"/>
    <p:sldId id="360" r:id="rId6"/>
    <p:sldId id="361" r:id="rId7"/>
    <p:sldId id="256" r:id="rId8"/>
    <p:sldId id="293" r:id="rId9"/>
    <p:sldId id="294" r:id="rId10"/>
    <p:sldId id="286" r:id="rId11"/>
    <p:sldId id="287" r:id="rId12"/>
    <p:sldId id="260" r:id="rId13"/>
    <p:sldId id="261" r:id="rId14"/>
    <p:sldId id="289" r:id="rId15"/>
    <p:sldId id="288" r:id="rId16"/>
    <p:sldId id="290" r:id="rId17"/>
    <p:sldId id="291" r:id="rId18"/>
    <p:sldId id="258" r:id="rId19"/>
    <p:sldId id="349" r:id="rId20"/>
    <p:sldId id="259" r:id="rId21"/>
    <p:sldId id="262" r:id="rId22"/>
    <p:sldId id="348" r:id="rId23"/>
    <p:sldId id="264" r:id="rId24"/>
    <p:sldId id="265" r:id="rId25"/>
    <p:sldId id="267" r:id="rId26"/>
    <p:sldId id="292" r:id="rId27"/>
    <p:sldId id="268" r:id="rId28"/>
    <p:sldId id="269" r:id="rId29"/>
    <p:sldId id="339" r:id="rId30"/>
    <p:sldId id="340" r:id="rId31"/>
    <p:sldId id="350" r:id="rId32"/>
    <p:sldId id="351" r:id="rId33"/>
    <p:sldId id="352" r:id="rId34"/>
    <p:sldId id="353" r:id="rId35"/>
    <p:sldId id="354" r:id="rId36"/>
    <p:sldId id="355" r:id="rId37"/>
    <p:sldId id="341" r:id="rId38"/>
    <p:sldId id="342" r:id="rId39"/>
    <p:sldId id="343" r:id="rId40"/>
    <p:sldId id="344" r:id="rId41"/>
    <p:sldId id="345" r:id="rId42"/>
    <p:sldId id="346" r:id="rId43"/>
    <p:sldId id="322" r:id="rId44"/>
    <p:sldId id="323" r:id="rId45"/>
    <p:sldId id="324" r:id="rId46"/>
  </p:sldIdLst>
  <p:sldSz cx="9144000" cy="6858000" type="screen4x3"/>
  <p:notesSz cx="10083800" cy="6921500"/>
  <p:defaultTextStyle>
    <a:defPPr>
      <a:defRPr lang="en-US"/>
    </a:defPPr>
    <a:lvl1pPr algn="ctr" rtl="0" eaLnBrk="0" fontAlgn="base" hangingPunct="0">
      <a:spcBef>
        <a:spcPct val="0"/>
      </a:spcBef>
      <a:spcAft>
        <a:spcPct val="0"/>
      </a:spcAft>
      <a:defRPr sz="2400" b="1" kern="1200">
        <a:solidFill>
          <a:schemeClr val="bg1"/>
        </a:solidFill>
        <a:latin typeface="Arial" pitchFamily="34" charset="0"/>
        <a:ea typeface="+mn-ea"/>
        <a:cs typeface="+mn-cs"/>
      </a:defRPr>
    </a:lvl1pPr>
    <a:lvl2pPr marL="457200" algn="ctr" rtl="0" eaLnBrk="0" fontAlgn="base" hangingPunct="0">
      <a:spcBef>
        <a:spcPct val="0"/>
      </a:spcBef>
      <a:spcAft>
        <a:spcPct val="0"/>
      </a:spcAft>
      <a:defRPr sz="2400" b="1" kern="1200">
        <a:solidFill>
          <a:schemeClr val="bg1"/>
        </a:solidFill>
        <a:latin typeface="Arial" pitchFamily="34" charset="0"/>
        <a:ea typeface="+mn-ea"/>
        <a:cs typeface="+mn-cs"/>
      </a:defRPr>
    </a:lvl2pPr>
    <a:lvl3pPr marL="914400" algn="ctr" rtl="0" eaLnBrk="0" fontAlgn="base" hangingPunct="0">
      <a:spcBef>
        <a:spcPct val="0"/>
      </a:spcBef>
      <a:spcAft>
        <a:spcPct val="0"/>
      </a:spcAft>
      <a:defRPr sz="2400" b="1" kern="1200">
        <a:solidFill>
          <a:schemeClr val="bg1"/>
        </a:solidFill>
        <a:latin typeface="Arial" pitchFamily="34" charset="0"/>
        <a:ea typeface="+mn-ea"/>
        <a:cs typeface="+mn-cs"/>
      </a:defRPr>
    </a:lvl3pPr>
    <a:lvl4pPr marL="1371600" algn="ctr" rtl="0" eaLnBrk="0" fontAlgn="base" hangingPunct="0">
      <a:spcBef>
        <a:spcPct val="0"/>
      </a:spcBef>
      <a:spcAft>
        <a:spcPct val="0"/>
      </a:spcAft>
      <a:defRPr sz="2400" b="1" kern="1200">
        <a:solidFill>
          <a:schemeClr val="bg1"/>
        </a:solidFill>
        <a:latin typeface="Arial" pitchFamily="34" charset="0"/>
        <a:ea typeface="+mn-ea"/>
        <a:cs typeface="+mn-cs"/>
      </a:defRPr>
    </a:lvl4pPr>
    <a:lvl5pPr marL="1828800" algn="ctr" rtl="0" eaLnBrk="0" fontAlgn="base" hangingPunct="0">
      <a:spcBef>
        <a:spcPct val="0"/>
      </a:spcBef>
      <a:spcAft>
        <a:spcPct val="0"/>
      </a:spcAft>
      <a:defRPr sz="2400" b="1" kern="1200">
        <a:solidFill>
          <a:schemeClr val="bg1"/>
        </a:solidFill>
        <a:latin typeface="Arial" pitchFamily="34" charset="0"/>
        <a:ea typeface="+mn-ea"/>
        <a:cs typeface="+mn-cs"/>
      </a:defRPr>
    </a:lvl5pPr>
    <a:lvl6pPr marL="2286000" algn="l" defTabSz="914400" rtl="0" eaLnBrk="1" latinLnBrk="0" hangingPunct="1">
      <a:defRPr sz="2400" b="1" kern="1200">
        <a:solidFill>
          <a:schemeClr val="bg1"/>
        </a:solidFill>
        <a:latin typeface="Arial" pitchFamily="34" charset="0"/>
        <a:ea typeface="+mn-ea"/>
        <a:cs typeface="+mn-cs"/>
      </a:defRPr>
    </a:lvl6pPr>
    <a:lvl7pPr marL="2743200" algn="l" defTabSz="914400" rtl="0" eaLnBrk="1" latinLnBrk="0" hangingPunct="1">
      <a:defRPr sz="2400" b="1" kern="1200">
        <a:solidFill>
          <a:schemeClr val="bg1"/>
        </a:solidFill>
        <a:latin typeface="Arial" pitchFamily="34" charset="0"/>
        <a:ea typeface="+mn-ea"/>
        <a:cs typeface="+mn-cs"/>
      </a:defRPr>
    </a:lvl7pPr>
    <a:lvl8pPr marL="3200400" algn="l" defTabSz="914400" rtl="0" eaLnBrk="1" latinLnBrk="0" hangingPunct="1">
      <a:defRPr sz="2400" b="1" kern="1200">
        <a:solidFill>
          <a:schemeClr val="bg1"/>
        </a:solidFill>
        <a:latin typeface="Arial" pitchFamily="34" charset="0"/>
        <a:ea typeface="+mn-ea"/>
        <a:cs typeface="+mn-cs"/>
      </a:defRPr>
    </a:lvl8pPr>
    <a:lvl9pPr marL="3657600" algn="l" defTabSz="914400" rtl="0" eaLnBrk="1" latinLnBrk="0" hangingPunct="1">
      <a:defRPr sz="2400" b="1" kern="1200">
        <a:solidFill>
          <a:schemeClr val="bg1"/>
        </a:solidFill>
        <a:latin typeface="Arial" pitchFamily="34"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ER" initials="" lastIdx="3" clrIdx="0"/>
  <p:cmAuthor id="1" name=" " initials="" lastIdx="1"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6600"/>
    <a:srgbClr val="00009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vertBarState="minimized">
    <p:restoredLeft sz="20000" autoAdjust="0"/>
    <p:restoredTop sz="99818" autoAdjust="0"/>
  </p:normalViewPr>
  <p:slideViewPr>
    <p:cSldViewPr snapToGrid="0" snapToObjects="1">
      <p:cViewPr varScale="1">
        <p:scale>
          <a:sx n="68" d="100"/>
          <a:sy n="68" d="100"/>
        </p:scale>
        <p:origin x="-1416" y="-102"/>
      </p:cViewPr>
      <p:guideLst>
        <p:guide orient="horz" pos="89"/>
        <p:guide pos="137"/>
      </p:guideLst>
    </p:cSldViewPr>
  </p:slideViewPr>
  <p:outlineViewPr>
    <p:cViewPr>
      <p:scale>
        <a:sx n="33" d="100"/>
        <a:sy n="33" d="100"/>
      </p:scale>
      <p:origin x="0" y="0"/>
    </p:cViewPr>
    <p:sldLst>
      <p:sld r:id="rId1" collapse="1"/>
      <p:sld r:id="rId2" collapse="1"/>
    </p:sldLst>
  </p:outlineViewPr>
  <p:notesTextViewPr>
    <p:cViewPr>
      <p:scale>
        <a:sx n="100" d="100"/>
        <a:sy n="100" d="100"/>
      </p:scale>
      <p:origin x="0" y="0"/>
    </p:cViewPr>
  </p:notesTextViewPr>
  <p:sorterViewPr>
    <p:cViewPr>
      <p:scale>
        <a:sx n="100" d="100"/>
        <a:sy n="100" d="100"/>
      </p:scale>
      <p:origin x="0" y="12948"/>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viewProps" Target="viewProps.xml"/></Relationships>
</file>

<file path=ppt/_rels/viewProps.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8.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30.wmf"/><Relationship Id="rId1" Type="http://schemas.openxmlformats.org/officeDocument/2006/relationships/image" Target="../media/image29.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1.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33.wmf"/><Relationship Id="rId1" Type="http://schemas.openxmlformats.org/officeDocument/2006/relationships/image" Target="../media/image32.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62" name="Rectangle 2"/>
          <p:cNvSpPr>
            <a:spLocks noGrp="1" noChangeArrowheads="1"/>
          </p:cNvSpPr>
          <p:nvPr>
            <p:ph type="hdr" sz="quarter"/>
          </p:nvPr>
        </p:nvSpPr>
        <p:spPr bwMode="auto">
          <a:xfrm>
            <a:off x="0" y="0"/>
            <a:ext cx="4370388" cy="346075"/>
          </a:xfrm>
          <a:prstGeom prst="rect">
            <a:avLst/>
          </a:prstGeom>
          <a:noFill/>
          <a:ln w="9525">
            <a:noFill/>
            <a:miter lim="800000"/>
            <a:headEnd/>
            <a:tailEnd/>
          </a:ln>
          <a:effectLst/>
        </p:spPr>
        <p:txBody>
          <a:bodyPr vert="horz" wrap="square" lIns="93251" tIns="46625" rIns="93251" bIns="46625" numCol="1" anchor="t" anchorCtr="0" compatLnSpc="1">
            <a:prstTxWarp prst="textNoShape">
              <a:avLst/>
            </a:prstTxWarp>
          </a:bodyPr>
          <a:lstStyle>
            <a:lvl1pPr algn="l" defTabSz="931863">
              <a:defRPr sz="1200" b="0">
                <a:solidFill>
                  <a:schemeClr val="tx1"/>
                </a:solidFill>
                <a:latin typeface="Times New Roman" pitchFamily="18" charset="0"/>
              </a:defRPr>
            </a:lvl1pPr>
          </a:lstStyle>
          <a:p>
            <a:endParaRPr lang="en-US"/>
          </a:p>
        </p:txBody>
      </p:sp>
      <p:sp>
        <p:nvSpPr>
          <p:cNvPr id="40963" name="Rectangle 3"/>
          <p:cNvSpPr>
            <a:spLocks noGrp="1" noChangeArrowheads="1"/>
          </p:cNvSpPr>
          <p:nvPr>
            <p:ph type="dt" sz="quarter" idx="1"/>
          </p:nvPr>
        </p:nvSpPr>
        <p:spPr bwMode="auto">
          <a:xfrm>
            <a:off x="5713413" y="0"/>
            <a:ext cx="4370387" cy="346075"/>
          </a:xfrm>
          <a:prstGeom prst="rect">
            <a:avLst/>
          </a:prstGeom>
          <a:noFill/>
          <a:ln w="9525">
            <a:noFill/>
            <a:miter lim="800000"/>
            <a:headEnd/>
            <a:tailEnd/>
          </a:ln>
          <a:effectLst/>
        </p:spPr>
        <p:txBody>
          <a:bodyPr vert="horz" wrap="square" lIns="93251" tIns="46625" rIns="93251" bIns="46625" numCol="1" anchor="t" anchorCtr="0" compatLnSpc="1">
            <a:prstTxWarp prst="textNoShape">
              <a:avLst/>
            </a:prstTxWarp>
          </a:bodyPr>
          <a:lstStyle>
            <a:lvl1pPr algn="r" defTabSz="931863">
              <a:defRPr sz="1200" b="0">
                <a:solidFill>
                  <a:schemeClr val="tx1"/>
                </a:solidFill>
                <a:latin typeface="Times New Roman" pitchFamily="18" charset="0"/>
              </a:defRPr>
            </a:lvl1pPr>
          </a:lstStyle>
          <a:p>
            <a:endParaRPr lang="en-US"/>
          </a:p>
        </p:txBody>
      </p:sp>
      <p:sp>
        <p:nvSpPr>
          <p:cNvPr id="40964" name="Rectangle 4"/>
          <p:cNvSpPr>
            <a:spLocks noGrp="1" noChangeArrowheads="1"/>
          </p:cNvSpPr>
          <p:nvPr>
            <p:ph type="ftr" sz="quarter" idx="2"/>
          </p:nvPr>
        </p:nvSpPr>
        <p:spPr bwMode="auto">
          <a:xfrm>
            <a:off x="0" y="6575425"/>
            <a:ext cx="4370388" cy="346075"/>
          </a:xfrm>
          <a:prstGeom prst="rect">
            <a:avLst/>
          </a:prstGeom>
          <a:noFill/>
          <a:ln w="9525">
            <a:noFill/>
            <a:miter lim="800000"/>
            <a:headEnd/>
            <a:tailEnd/>
          </a:ln>
          <a:effectLst/>
        </p:spPr>
        <p:txBody>
          <a:bodyPr vert="horz" wrap="square" lIns="93251" tIns="46625" rIns="93251" bIns="46625" numCol="1" anchor="b" anchorCtr="0" compatLnSpc="1">
            <a:prstTxWarp prst="textNoShape">
              <a:avLst/>
            </a:prstTxWarp>
          </a:bodyPr>
          <a:lstStyle>
            <a:lvl1pPr algn="l" defTabSz="931863">
              <a:defRPr sz="1200" b="0">
                <a:solidFill>
                  <a:schemeClr val="tx1"/>
                </a:solidFill>
                <a:latin typeface="Times New Roman" pitchFamily="18" charset="0"/>
              </a:defRPr>
            </a:lvl1pPr>
          </a:lstStyle>
          <a:p>
            <a:endParaRPr lang="en-US"/>
          </a:p>
        </p:txBody>
      </p:sp>
      <p:sp>
        <p:nvSpPr>
          <p:cNvPr id="40965" name="Rectangle 5"/>
          <p:cNvSpPr>
            <a:spLocks noGrp="1" noChangeArrowheads="1"/>
          </p:cNvSpPr>
          <p:nvPr>
            <p:ph type="sldNum" sz="quarter" idx="3"/>
          </p:nvPr>
        </p:nvSpPr>
        <p:spPr bwMode="auto">
          <a:xfrm>
            <a:off x="5713413" y="6575425"/>
            <a:ext cx="4370387" cy="346075"/>
          </a:xfrm>
          <a:prstGeom prst="rect">
            <a:avLst/>
          </a:prstGeom>
          <a:noFill/>
          <a:ln w="9525">
            <a:noFill/>
            <a:miter lim="800000"/>
            <a:headEnd/>
            <a:tailEnd/>
          </a:ln>
          <a:effectLst/>
        </p:spPr>
        <p:txBody>
          <a:bodyPr vert="horz" wrap="square" lIns="93251" tIns="46625" rIns="93251" bIns="46625" numCol="1" anchor="b" anchorCtr="0" compatLnSpc="1">
            <a:prstTxWarp prst="textNoShape">
              <a:avLst/>
            </a:prstTxWarp>
          </a:bodyPr>
          <a:lstStyle>
            <a:lvl1pPr algn="r" defTabSz="931863">
              <a:defRPr sz="1200" b="0">
                <a:solidFill>
                  <a:schemeClr val="tx1"/>
                </a:solidFill>
                <a:latin typeface="Times New Roman" pitchFamily="18" charset="0"/>
                <a:cs typeface="Times New Roman" pitchFamily="18" charset="0"/>
              </a:defRPr>
            </a:lvl1pPr>
          </a:lstStyle>
          <a:p>
            <a:fld id="{97AC68E6-1B13-4AA8-A340-AA9B82FD0002}" type="slidenum">
              <a:rPr lang="en-US"/>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914" name="Rectangle 2"/>
          <p:cNvSpPr>
            <a:spLocks noGrp="1" noChangeArrowheads="1"/>
          </p:cNvSpPr>
          <p:nvPr>
            <p:ph type="hdr" sz="quarter"/>
          </p:nvPr>
        </p:nvSpPr>
        <p:spPr bwMode="auto">
          <a:xfrm>
            <a:off x="0" y="0"/>
            <a:ext cx="4370388" cy="346075"/>
          </a:xfrm>
          <a:prstGeom prst="rect">
            <a:avLst/>
          </a:prstGeom>
          <a:noFill/>
          <a:ln w="9525">
            <a:noFill/>
            <a:miter lim="800000"/>
            <a:headEnd/>
            <a:tailEnd/>
          </a:ln>
          <a:effectLst/>
        </p:spPr>
        <p:txBody>
          <a:bodyPr vert="horz" wrap="square" lIns="93251" tIns="46625" rIns="93251" bIns="46625" numCol="1" anchor="t" anchorCtr="0" compatLnSpc="1">
            <a:prstTxWarp prst="textNoShape">
              <a:avLst/>
            </a:prstTxWarp>
          </a:bodyPr>
          <a:lstStyle>
            <a:lvl1pPr algn="l" defTabSz="931863">
              <a:defRPr sz="1200" b="0">
                <a:solidFill>
                  <a:schemeClr val="tx1"/>
                </a:solidFill>
                <a:latin typeface="Times New Roman" pitchFamily="18" charset="0"/>
              </a:defRPr>
            </a:lvl1pPr>
          </a:lstStyle>
          <a:p>
            <a:endParaRPr lang="en-US"/>
          </a:p>
        </p:txBody>
      </p:sp>
      <p:sp>
        <p:nvSpPr>
          <p:cNvPr id="38915" name="Rectangle 3"/>
          <p:cNvSpPr>
            <a:spLocks noGrp="1" noChangeArrowheads="1"/>
          </p:cNvSpPr>
          <p:nvPr>
            <p:ph type="dt" idx="1"/>
          </p:nvPr>
        </p:nvSpPr>
        <p:spPr bwMode="auto">
          <a:xfrm>
            <a:off x="5713413" y="0"/>
            <a:ext cx="4370387" cy="346075"/>
          </a:xfrm>
          <a:prstGeom prst="rect">
            <a:avLst/>
          </a:prstGeom>
          <a:noFill/>
          <a:ln w="9525">
            <a:noFill/>
            <a:miter lim="800000"/>
            <a:headEnd/>
            <a:tailEnd/>
          </a:ln>
          <a:effectLst/>
        </p:spPr>
        <p:txBody>
          <a:bodyPr vert="horz" wrap="square" lIns="93251" tIns="46625" rIns="93251" bIns="46625" numCol="1" anchor="t" anchorCtr="0" compatLnSpc="1">
            <a:prstTxWarp prst="textNoShape">
              <a:avLst/>
            </a:prstTxWarp>
          </a:bodyPr>
          <a:lstStyle>
            <a:lvl1pPr algn="r" defTabSz="931863">
              <a:defRPr sz="1200" b="0">
                <a:solidFill>
                  <a:schemeClr val="tx1"/>
                </a:solidFill>
                <a:latin typeface="Times New Roman" pitchFamily="18" charset="0"/>
              </a:defRPr>
            </a:lvl1pPr>
          </a:lstStyle>
          <a:p>
            <a:endParaRPr lang="en-US"/>
          </a:p>
        </p:txBody>
      </p:sp>
      <p:sp>
        <p:nvSpPr>
          <p:cNvPr id="38916" name="Rectangle 4"/>
          <p:cNvSpPr>
            <a:spLocks noGrp="1" noRot="1" noChangeAspect="1" noChangeArrowheads="1" noTextEdit="1"/>
          </p:cNvSpPr>
          <p:nvPr>
            <p:ph type="sldImg" idx="2"/>
          </p:nvPr>
        </p:nvSpPr>
        <p:spPr bwMode="auto">
          <a:xfrm>
            <a:off x="3311525" y="519113"/>
            <a:ext cx="3460750" cy="2595562"/>
          </a:xfrm>
          <a:prstGeom prst="rect">
            <a:avLst/>
          </a:prstGeom>
          <a:noFill/>
          <a:ln w="9525">
            <a:solidFill>
              <a:srgbClr val="000000"/>
            </a:solidFill>
            <a:miter lim="800000"/>
            <a:headEnd/>
            <a:tailEnd/>
          </a:ln>
          <a:effectLst/>
        </p:spPr>
      </p:sp>
      <p:sp>
        <p:nvSpPr>
          <p:cNvPr id="38917" name="Rectangle 5"/>
          <p:cNvSpPr>
            <a:spLocks noGrp="1" noChangeArrowheads="1"/>
          </p:cNvSpPr>
          <p:nvPr>
            <p:ph type="body" sz="quarter" idx="3"/>
          </p:nvPr>
        </p:nvSpPr>
        <p:spPr bwMode="auto">
          <a:xfrm>
            <a:off x="1346200" y="3287713"/>
            <a:ext cx="7391400" cy="3114675"/>
          </a:xfrm>
          <a:prstGeom prst="rect">
            <a:avLst/>
          </a:prstGeom>
          <a:noFill/>
          <a:ln w="9525">
            <a:noFill/>
            <a:miter lim="800000"/>
            <a:headEnd/>
            <a:tailEnd/>
          </a:ln>
          <a:effectLst/>
        </p:spPr>
        <p:txBody>
          <a:bodyPr vert="horz" wrap="square" lIns="93251" tIns="46625" rIns="93251" bIns="46625"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8918" name="Rectangle 6"/>
          <p:cNvSpPr>
            <a:spLocks noGrp="1" noChangeArrowheads="1"/>
          </p:cNvSpPr>
          <p:nvPr>
            <p:ph type="ftr" sz="quarter" idx="4"/>
          </p:nvPr>
        </p:nvSpPr>
        <p:spPr bwMode="auto">
          <a:xfrm>
            <a:off x="0" y="6575425"/>
            <a:ext cx="4370388" cy="346075"/>
          </a:xfrm>
          <a:prstGeom prst="rect">
            <a:avLst/>
          </a:prstGeom>
          <a:noFill/>
          <a:ln w="9525">
            <a:noFill/>
            <a:miter lim="800000"/>
            <a:headEnd/>
            <a:tailEnd/>
          </a:ln>
          <a:effectLst/>
        </p:spPr>
        <p:txBody>
          <a:bodyPr vert="horz" wrap="square" lIns="93251" tIns="46625" rIns="93251" bIns="46625" numCol="1" anchor="b" anchorCtr="0" compatLnSpc="1">
            <a:prstTxWarp prst="textNoShape">
              <a:avLst/>
            </a:prstTxWarp>
          </a:bodyPr>
          <a:lstStyle>
            <a:lvl1pPr algn="l" defTabSz="931863">
              <a:defRPr sz="1200" b="0">
                <a:solidFill>
                  <a:schemeClr val="tx1"/>
                </a:solidFill>
                <a:latin typeface="Times New Roman" pitchFamily="18" charset="0"/>
              </a:defRPr>
            </a:lvl1pPr>
          </a:lstStyle>
          <a:p>
            <a:endParaRPr lang="en-US"/>
          </a:p>
        </p:txBody>
      </p:sp>
      <p:sp>
        <p:nvSpPr>
          <p:cNvPr id="38919" name="Rectangle 7"/>
          <p:cNvSpPr>
            <a:spLocks noGrp="1" noChangeArrowheads="1"/>
          </p:cNvSpPr>
          <p:nvPr>
            <p:ph type="sldNum" sz="quarter" idx="5"/>
          </p:nvPr>
        </p:nvSpPr>
        <p:spPr bwMode="auto">
          <a:xfrm>
            <a:off x="5713413" y="6575425"/>
            <a:ext cx="4370387" cy="346075"/>
          </a:xfrm>
          <a:prstGeom prst="rect">
            <a:avLst/>
          </a:prstGeom>
          <a:noFill/>
          <a:ln w="9525">
            <a:noFill/>
            <a:miter lim="800000"/>
            <a:headEnd/>
            <a:tailEnd/>
          </a:ln>
          <a:effectLst/>
        </p:spPr>
        <p:txBody>
          <a:bodyPr vert="horz" wrap="square" lIns="93251" tIns="46625" rIns="93251" bIns="46625" numCol="1" anchor="b" anchorCtr="0" compatLnSpc="1">
            <a:prstTxWarp prst="textNoShape">
              <a:avLst/>
            </a:prstTxWarp>
          </a:bodyPr>
          <a:lstStyle>
            <a:lvl1pPr algn="r" defTabSz="931863">
              <a:defRPr sz="1200" b="0">
                <a:solidFill>
                  <a:schemeClr val="tx1"/>
                </a:solidFill>
                <a:latin typeface="Times New Roman" pitchFamily="18" charset="0"/>
                <a:cs typeface="Times New Roman" pitchFamily="18" charset="0"/>
              </a:defRPr>
            </a:lvl1pPr>
          </a:lstStyle>
          <a:p>
            <a:fld id="{508C1B62-A739-46F0-B10C-BF51B7797799}" type="slidenum">
              <a:rPr lang="en-US"/>
              <a:pPr/>
              <a:t>‹#›</a:t>
            </a:fld>
            <a:endParaRPr lang="en-US"/>
          </a:p>
        </p:txBody>
      </p:sp>
    </p:spTree>
  </p:cSld>
  <p:clrMap bg1="lt1" tx1="dk1" bg2="lt2" tx2="dk2" accent1="accent1" accent2="accent2" accent3="accent3" accent4="accent4" accent5="accent5" accent6="accent6" hlink="hlink" folHlink="folHlink"/>
  <p:notesStyle>
    <a:lvl1pPr algn="r" rtl="1" fontAlgn="base">
      <a:spcBef>
        <a:spcPct val="30000"/>
      </a:spcBef>
      <a:spcAft>
        <a:spcPct val="0"/>
      </a:spcAft>
      <a:defRPr sz="1200" kern="1200">
        <a:solidFill>
          <a:schemeClr val="tx1"/>
        </a:solidFill>
        <a:latin typeface="Arial" pitchFamily="34" charset="0"/>
        <a:ea typeface="+mn-ea"/>
        <a:cs typeface="Arial" pitchFamily="34" charset="0"/>
      </a:defRPr>
    </a:lvl1pPr>
    <a:lvl2pPr marL="457200" algn="r" rtl="1" fontAlgn="base">
      <a:spcBef>
        <a:spcPct val="30000"/>
      </a:spcBef>
      <a:spcAft>
        <a:spcPct val="0"/>
      </a:spcAft>
      <a:defRPr sz="1200" kern="1200">
        <a:solidFill>
          <a:schemeClr val="tx1"/>
        </a:solidFill>
        <a:latin typeface="Arial" pitchFamily="34" charset="0"/>
        <a:ea typeface="+mn-ea"/>
        <a:cs typeface="Arial" pitchFamily="34" charset="0"/>
      </a:defRPr>
    </a:lvl2pPr>
    <a:lvl3pPr marL="914400" algn="r" rtl="1" fontAlgn="base">
      <a:spcBef>
        <a:spcPct val="30000"/>
      </a:spcBef>
      <a:spcAft>
        <a:spcPct val="0"/>
      </a:spcAft>
      <a:defRPr sz="1200" kern="1200">
        <a:solidFill>
          <a:schemeClr val="tx1"/>
        </a:solidFill>
        <a:latin typeface="Arial" pitchFamily="34" charset="0"/>
        <a:ea typeface="+mn-ea"/>
        <a:cs typeface="Arial" pitchFamily="34" charset="0"/>
      </a:defRPr>
    </a:lvl3pPr>
    <a:lvl4pPr marL="1371600" algn="r" rtl="1" fontAlgn="base">
      <a:spcBef>
        <a:spcPct val="30000"/>
      </a:spcBef>
      <a:spcAft>
        <a:spcPct val="0"/>
      </a:spcAft>
      <a:defRPr sz="1200" kern="1200">
        <a:solidFill>
          <a:schemeClr val="tx1"/>
        </a:solidFill>
        <a:latin typeface="Arial" pitchFamily="34" charset="0"/>
        <a:ea typeface="+mn-ea"/>
        <a:cs typeface="Arial" pitchFamily="34" charset="0"/>
      </a:defRPr>
    </a:lvl4pPr>
    <a:lvl5pPr marL="1828800" algn="r" rtl="1" fontAlgn="base">
      <a:spcBef>
        <a:spcPct val="30000"/>
      </a:spcBef>
      <a:spcAft>
        <a:spcPct val="0"/>
      </a:spcAft>
      <a:defRPr sz="1200" kern="1200">
        <a:solidFill>
          <a:schemeClr val="tx1"/>
        </a:solidFill>
        <a:latin typeface="Arial" pitchFamily="34" charset="0"/>
        <a:ea typeface="+mn-ea"/>
        <a:cs typeface="Arial"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8146ABC-6DD2-485E-B2BA-E1102BCA2BC0}" type="slidenum">
              <a:rPr lang="en-US"/>
              <a:pPr/>
              <a:t>7</a:t>
            </a:fld>
            <a:endParaRPr lang="en-US"/>
          </a:p>
        </p:txBody>
      </p:sp>
      <p:sp>
        <p:nvSpPr>
          <p:cNvPr id="142338" name="Rectangle 2"/>
          <p:cNvSpPr>
            <a:spLocks noGrp="1" noRot="1" noChangeAspect="1" noChangeArrowheads="1" noTextEdit="1"/>
          </p:cNvSpPr>
          <p:nvPr>
            <p:ph type="sldImg"/>
          </p:nvPr>
        </p:nvSpPr>
        <p:spPr>
          <a:ln/>
        </p:spPr>
      </p:sp>
      <p:sp>
        <p:nvSpPr>
          <p:cNvPr id="142339" name="Rectangle 3"/>
          <p:cNvSpPr>
            <a:spLocks noGrp="1" noChangeArrowheads="1"/>
          </p:cNvSpPr>
          <p:nvPr>
            <p:ph type="body" idx="1"/>
          </p:nvPr>
        </p:nvSpPr>
        <p:spPr/>
        <p:txBody>
          <a:bodyPr/>
          <a:lstStyle/>
          <a:p>
            <a:endParaRPr lang="zh-TW"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C24B37F-F3B2-4B6C-A5B7-BB7D995C828F}" type="slidenum">
              <a:rPr lang="en-US"/>
              <a:pPr/>
              <a:t>16</a:t>
            </a:fld>
            <a:endParaRPr lang="en-US"/>
          </a:p>
        </p:txBody>
      </p:sp>
      <p:sp>
        <p:nvSpPr>
          <p:cNvPr id="151554" name="Rectangle 2"/>
          <p:cNvSpPr>
            <a:spLocks noGrp="1" noRot="1" noChangeAspect="1" noChangeArrowheads="1" noTextEdit="1"/>
          </p:cNvSpPr>
          <p:nvPr>
            <p:ph type="sldImg"/>
          </p:nvPr>
        </p:nvSpPr>
        <p:spPr>
          <a:ln/>
        </p:spPr>
      </p:sp>
      <p:sp>
        <p:nvSpPr>
          <p:cNvPr id="151555" name="Rectangle 3"/>
          <p:cNvSpPr>
            <a:spLocks noGrp="1" noChangeArrowheads="1"/>
          </p:cNvSpPr>
          <p:nvPr>
            <p:ph type="body" idx="1"/>
          </p:nvPr>
        </p:nvSpPr>
        <p:spPr/>
        <p:txBody>
          <a:bodyPr/>
          <a:lstStyle/>
          <a:p>
            <a:endParaRPr lang="zh-TW"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649D5D2-C8F0-436C-A74B-6564D9E91223}" type="slidenum">
              <a:rPr lang="en-US"/>
              <a:pPr/>
              <a:t>17</a:t>
            </a:fld>
            <a:endParaRPr lang="en-US"/>
          </a:p>
        </p:txBody>
      </p:sp>
      <p:sp>
        <p:nvSpPr>
          <p:cNvPr id="152578" name="Rectangle 2"/>
          <p:cNvSpPr>
            <a:spLocks noGrp="1" noRot="1" noChangeAspect="1" noChangeArrowheads="1" noTextEdit="1"/>
          </p:cNvSpPr>
          <p:nvPr>
            <p:ph type="sldImg"/>
          </p:nvPr>
        </p:nvSpPr>
        <p:spPr>
          <a:ln/>
        </p:spPr>
      </p:sp>
      <p:sp>
        <p:nvSpPr>
          <p:cNvPr id="152579" name="Rectangle 3"/>
          <p:cNvSpPr>
            <a:spLocks noGrp="1" noChangeArrowheads="1"/>
          </p:cNvSpPr>
          <p:nvPr>
            <p:ph type="body" idx="1"/>
          </p:nvPr>
        </p:nvSpPr>
        <p:spPr/>
        <p:txBody>
          <a:bodyPr/>
          <a:lstStyle/>
          <a:p>
            <a:endParaRPr lang="zh-TW"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368D0D9-7B27-433D-A3EC-B55A6592A8E2}" type="slidenum">
              <a:rPr lang="en-US"/>
              <a:pPr/>
              <a:t>18</a:t>
            </a:fld>
            <a:endParaRPr lang="en-US"/>
          </a:p>
        </p:txBody>
      </p:sp>
      <p:sp>
        <p:nvSpPr>
          <p:cNvPr id="153602" name="Rectangle 2"/>
          <p:cNvSpPr>
            <a:spLocks noGrp="1" noRot="1" noChangeAspect="1" noChangeArrowheads="1" noTextEdit="1"/>
          </p:cNvSpPr>
          <p:nvPr>
            <p:ph type="sldImg"/>
          </p:nvPr>
        </p:nvSpPr>
        <p:spPr>
          <a:ln/>
        </p:spPr>
      </p:sp>
      <p:sp>
        <p:nvSpPr>
          <p:cNvPr id="153603" name="Rectangle 3"/>
          <p:cNvSpPr>
            <a:spLocks noGrp="1" noChangeArrowheads="1"/>
          </p:cNvSpPr>
          <p:nvPr>
            <p:ph type="body" idx="1"/>
          </p:nvPr>
        </p:nvSpPr>
        <p:spPr/>
        <p:txBody>
          <a:bodyPr/>
          <a:lstStyle/>
          <a:p>
            <a:endParaRPr lang="zh-TW"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CD10876-127B-46F1-B790-67A73A3C809D}" type="slidenum">
              <a:rPr lang="en-US"/>
              <a:pPr/>
              <a:t>19</a:t>
            </a:fld>
            <a:endParaRPr lang="en-US"/>
          </a:p>
        </p:txBody>
      </p:sp>
      <p:sp>
        <p:nvSpPr>
          <p:cNvPr id="154626" name="Rectangle 2"/>
          <p:cNvSpPr>
            <a:spLocks noGrp="1" noRot="1" noChangeAspect="1" noChangeArrowheads="1" noTextEdit="1"/>
          </p:cNvSpPr>
          <p:nvPr>
            <p:ph type="sldImg"/>
          </p:nvPr>
        </p:nvSpPr>
        <p:spPr>
          <a:ln/>
        </p:spPr>
      </p:sp>
      <p:sp>
        <p:nvSpPr>
          <p:cNvPr id="154627" name="Rectangle 3"/>
          <p:cNvSpPr>
            <a:spLocks noGrp="1" noChangeArrowheads="1"/>
          </p:cNvSpPr>
          <p:nvPr>
            <p:ph type="body" idx="1"/>
          </p:nvPr>
        </p:nvSpPr>
        <p:spPr/>
        <p:txBody>
          <a:bodyPr/>
          <a:lstStyle/>
          <a:p>
            <a:endParaRPr lang="zh-TW"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37C8369-A28A-4A4A-917F-9305BE98C27A}" type="slidenum">
              <a:rPr lang="en-US"/>
              <a:pPr/>
              <a:t>20</a:t>
            </a:fld>
            <a:endParaRPr lang="en-US"/>
          </a:p>
        </p:txBody>
      </p:sp>
      <p:sp>
        <p:nvSpPr>
          <p:cNvPr id="155650" name="Rectangle 2"/>
          <p:cNvSpPr>
            <a:spLocks noGrp="1" noRot="1" noChangeAspect="1" noChangeArrowheads="1" noTextEdit="1"/>
          </p:cNvSpPr>
          <p:nvPr>
            <p:ph type="sldImg"/>
          </p:nvPr>
        </p:nvSpPr>
        <p:spPr>
          <a:ln/>
        </p:spPr>
      </p:sp>
      <p:sp>
        <p:nvSpPr>
          <p:cNvPr id="155651" name="Rectangle 3"/>
          <p:cNvSpPr>
            <a:spLocks noGrp="1" noChangeArrowheads="1"/>
          </p:cNvSpPr>
          <p:nvPr>
            <p:ph type="body" idx="1"/>
          </p:nvPr>
        </p:nvSpPr>
        <p:spPr/>
        <p:txBody>
          <a:bodyPr/>
          <a:lstStyle/>
          <a:p>
            <a:endParaRPr lang="zh-TW"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705C1AD-E694-402D-A3FA-EE885D05647C}" type="slidenum">
              <a:rPr lang="en-US"/>
              <a:pPr/>
              <a:t>21</a:t>
            </a:fld>
            <a:endParaRPr lang="en-US"/>
          </a:p>
        </p:txBody>
      </p:sp>
      <p:sp>
        <p:nvSpPr>
          <p:cNvPr id="156674" name="Rectangle 2"/>
          <p:cNvSpPr>
            <a:spLocks noGrp="1" noRot="1" noChangeAspect="1" noChangeArrowheads="1" noTextEdit="1"/>
          </p:cNvSpPr>
          <p:nvPr>
            <p:ph type="sldImg"/>
          </p:nvPr>
        </p:nvSpPr>
        <p:spPr>
          <a:ln/>
        </p:spPr>
      </p:sp>
      <p:sp>
        <p:nvSpPr>
          <p:cNvPr id="156675" name="Rectangle 3"/>
          <p:cNvSpPr>
            <a:spLocks noGrp="1" noChangeArrowheads="1"/>
          </p:cNvSpPr>
          <p:nvPr>
            <p:ph type="body" idx="1"/>
          </p:nvPr>
        </p:nvSpPr>
        <p:spPr/>
        <p:txBody>
          <a:bodyPr/>
          <a:lstStyle/>
          <a:p>
            <a:endParaRPr lang="zh-TW"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991B1C9-4BB1-41FA-91CA-DA009552265E}" type="slidenum">
              <a:rPr lang="en-US"/>
              <a:pPr/>
              <a:t>22</a:t>
            </a:fld>
            <a:endParaRPr lang="en-US"/>
          </a:p>
        </p:txBody>
      </p:sp>
      <p:sp>
        <p:nvSpPr>
          <p:cNvPr id="157698" name="Rectangle 2"/>
          <p:cNvSpPr>
            <a:spLocks noGrp="1" noRot="1" noChangeAspect="1" noChangeArrowheads="1" noTextEdit="1"/>
          </p:cNvSpPr>
          <p:nvPr>
            <p:ph type="sldImg"/>
          </p:nvPr>
        </p:nvSpPr>
        <p:spPr>
          <a:ln/>
        </p:spPr>
      </p:sp>
      <p:sp>
        <p:nvSpPr>
          <p:cNvPr id="157699" name="Rectangle 3"/>
          <p:cNvSpPr>
            <a:spLocks noGrp="1" noChangeArrowheads="1"/>
          </p:cNvSpPr>
          <p:nvPr>
            <p:ph type="body" idx="1"/>
          </p:nvPr>
        </p:nvSpPr>
        <p:spPr/>
        <p:txBody>
          <a:bodyPr/>
          <a:lstStyle/>
          <a:p>
            <a:endParaRPr lang="zh-TW"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F2AEAF8-DA0C-4E49-A23F-0350BAF6246F}" type="slidenum">
              <a:rPr lang="en-US"/>
              <a:pPr/>
              <a:t>23</a:t>
            </a:fld>
            <a:endParaRPr lang="en-US"/>
          </a:p>
        </p:txBody>
      </p:sp>
      <p:sp>
        <p:nvSpPr>
          <p:cNvPr id="158722" name="Rectangle 2"/>
          <p:cNvSpPr>
            <a:spLocks noGrp="1" noRot="1" noChangeAspect="1" noChangeArrowheads="1" noTextEdit="1"/>
          </p:cNvSpPr>
          <p:nvPr>
            <p:ph type="sldImg"/>
          </p:nvPr>
        </p:nvSpPr>
        <p:spPr>
          <a:ln/>
        </p:spPr>
      </p:sp>
      <p:sp>
        <p:nvSpPr>
          <p:cNvPr id="158723" name="Rectangle 3"/>
          <p:cNvSpPr>
            <a:spLocks noGrp="1" noChangeArrowheads="1"/>
          </p:cNvSpPr>
          <p:nvPr>
            <p:ph type="body" idx="1"/>
          </p:nvPr>
        </p:nvSpPr>
        <p:spPr/>
        <p:txBody>
          <a:bodyPr/>
          <a:lstStyle/>
          <a:p>
            <a:endParaRPr lang="zh-TW"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0B620EF-5C9F-4F09-916F-99AF341414CA}" type="slidenum">
              <a:rPr lang="en-US"/>
              <a:pPr/>
              <a:t>24</a:t>
            </a:fld>
            <a:endParaRPr lang="en-US"/>
          </a:p>
        </p:txBody>
      </p:sp>
      <p:sp>
        <p:nvSpPr>
          <p:cNvPr id="159746" name="Rectangle 2"/>
          <p:cNvSpPr>
            <a:spLocks noGrp="1" noRot="1" noChangeAspect="1" noChangeArrowheads="1" noTextEdit="1"/>
          </p:cNvSpPr>
          <p:nvPr>
            <p:ph type="sldImg"/>
          </p:nvPr>
        </p:nvSpPr>
        <p:spPr>
          <a:ln/>
        </p:spPr>
      </p:sp>
      <p:sp>
        <p:nvSpPr>
          <p:cNvPr id="159747" name="Rectangle 3"/>
          <p:cNvSpPr>
            <a:spLocks noGrp="1" noChangeArrowheads="1"/>
          </p:cNvSpPr>
          <p:nvPr>
            <p:ph type="body" idx="1"/>
          </p:nvPr>
        </p:nvSpPr>
        <p:spPr/>
        <p:txBody>
          <a:bodyPr/>
          <a:lstStyle/>
          <a:p>
            <a:endParaRPr lang="zh-TW"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B7090D4-106C-42A1-928C-D30FCBE538CA}" type="slidenum">
              <a:rPr lang="en-US"/>
              <a:pPr/>
              <a:t>25</a:t>
            </a:fld>
            <a:endParaRPr lang="en-US"/>
          </a:p>
        </p:txBody>
      </p:sp>
      <p:sp>
        <p:nvSpPr>
          <p:cNvPr id="160770" name="Rectangle 2"/>
          <p:cNvSpPr>
            <a:spLocks noGrp="1" noRot="1" noChangeAspect="1" noChangeArrowheads="1" noTextEdit="1"/>
          </p:cNvSpPr>
          <p:nvPr>
            <p:ph type="sldImg"/>
          </p:nvPr>
        </p:nvSpPr>
        <p:spPr>
          <a:ln/>
        </p:spPr>
      </p:sp>
      <p:sp>
        <p:nvSpPr>
          <p:cNvPr id="160771" name="Rectangle 3"/>
          <p:cNvSpPr>
            <a:spLocks noGrp="1" noChangeArrowheads="1"/>
          </p:cNvSpPr>
          <p:nvPr>
            <p:ph type="body" idx="1"/>
          </p:nvPr>
        </p:nvSpPr>
        <p:spPr/>
        <p:txBody>
          <a:bodyPr/>
          <a:lstStyle/>
          <a:p>
            <a:endParaRPr lang="zh-TW"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682BD36-5101-45D2-835B-FCD573E781F8}" type="slidenum">
              <a:rPr lang="en-US"/>
              <a:pPr/>
              <a:t>8</a:t>
            </a:fld>
            <a:endParaRPr lang="en-US"/>
          </a:p>
        </p:txBody>
      </p:sp>
      <p:sp>
        <p:nvSpPr>
          <p:cNvPr id="143362" name="Rectangle 2"/>
          <p:cNvSpPr>
            <a:spLocks noGrp="1" noRot="1" noChangeAspect="1" noChangeArrowheads="1" noTextEdit="1"/>
          </p:cNvSpPr>
          <p:nvPr>
            <p:ph type="sldImg"/>
          </p:nvPr>
        </p:nvSpPr>
        <p:spPr>
          <a:ln/>
        </p:spPr>
      </p:sp>
      <p:sp>
        <p:nvSpPr>
          <p:cNvPr id="143363" name="Rectangle 3"/>
          <p:cNvSpPr>
            <a:spLocks noGrp="1" noChangeArrowheads="1"/>
          </p:cNvSpPr>
          <p:nvPr>
            <p:ph type="body" idx="1"/>
          </p:nvPr>
        </p:nvSpPr>
        <p:spPr/>
        <p:txBody>
          <a:bodyPr/>
          <a:lstStyle/>
          <a:p>
            <a:endParaRPr lang="zh-TW"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45639DA-D0DF-4EFE-8F65-D4A4E4D45AF0}" type="slidenum">
              <a:rPr lang="en-US"/>
              <a:pPr/>
              <a:t>26</a:t>
            </a:fld>
            <a:endParaRPr lang="en-US"/>
          </a:p>
        </p:txBody>
      </p:sp>
      <p:sp>
        <p:nvSpPr>
          <p:cNvPr id="161794" name="Rectangle 2"/>
          <p:cNvSpPr>
            <a:spLocks noGrp="1" noRot="1" noChangeAspect="1" noChangeArrowheads="1" noTextEdit="1"/>
          </p:cNvSpPr>
          <p:nvPr>
            <p:ph type="sldImg"/>
          </p:nvPr>
        </p:nvSpPr>
        <p:spPr>
          <a:ln/>
        </p:spPr>
      </p:sp>
      <p:sp>
        <p:nvSpPr>
          <p:cNvPr id="161795" name="Rectangle 3"/>
          <p:cNvSpPr>
            <a:spLocks noGrp="1" noChangeArrowheads="1"/>
          </p:cNvSpPr>
          <p:nvPr>
            <p:ph type="body" idx="1"/>
          </p:nvPr>
        </p:nvSpPr>
        <p:spPr/>
        <p:txBody>
          <a:bodyPr/>
          <a:lstStyle/>
          <a:p>
            <a:endParaRPr lang="zh-TW"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8F7AE6E-7410-4DBE-9906-3360CB10846F}" type="slidenum">
              <a:rPr lang="en-US"/>
              <a:pPr/>
              <a:t>27</a:t>
            </a:fld>
            <a:endParaRPr lang="en-US"/>
          </a:p>
        </p:txBody>
      </p:sp>
      <p:sp>
        <p:nvSpPr>
          <p:cNvPr id="162818" name="Rectangle 2"/>
          <p:cNvSpPr>
            <a:spLocks noGrp="1" noRot="1" noChangeAspect="1" noChangeArrowheads="1" noTextEdit="1"/>
          </p:cNvSpPr>
          <p:nvPr>
            <p:ph type="sldImg"/>
          </p:nvPr>
        </p:nvSpPr>
        <p:spPr>
          <a:ln/>
        </p:spPr>
      </p:sp>
      <p:sp>
        <p:nvSpPr>
          <p:cNvPr id="162819" name="Rectangle 3"/>
          <p:cNvSpPr>
            <a:spLocks noGrp="1" noChangeArrowheads="1"/>
          </p:cNvSpPr>
          <p:nvPr>
            <p:ph type="body" idx="1"/>
          </p:nvPr>
        </p:nvSpPr>
        <p:spPr/>
        <p:txBody>
          <a:bodyPr/>
          <a:lstStyle/>
          <a:p>
            <a:endParaRPr lang="zh-TW"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3F0AE00-D92B-4988-A459-44AC1350594C}" type="slidenum">
              <a:rPr lang="en-US"/>
              <a:pPr/>
              <a:t>28</a:t>
            </a:fld>
            <a:endParaRPr lang="en-US"/>
          </a:p>
        </p:txBody>
      </p:sp>
      <p:sp>
        <p:nvSpPr>
          <p:cNvPr id="163842" name="Rectangle 2"/>
          <p:cNvSpPr>
            <a:spLocks noGrp="1" noRot="1" noChangeAspect="1" noChangeArrowheads="1" noTextEdit="1"/>
          </p:cNvSpPr>
          <p:nvPr>
            <p:ph type="sldImg"/>
          </p:nvPr>
        </p:nvSpPr>
        <p:spPr>
          <a:ln/>
        </p:spPr>
      </p:sp>
      <p:sp>
        <p:nvSpPr>
          <p:cNvPr id="163843" name="Rectangle 3"/>
          <p:cNvSpPr>
            <a:spLocks noGrp="1" noChangeArrowheads="1"/>
          </p:cNvSpPr>
          <p:nvPr>
            <p:ph type="body" idx="1"/>
          </p:nvPr>
        </p:nvSpPr>
        <p:spPr/>
        <p:txBody>
          <a:bodyPr/>
          <a:lstStyle/>
          <a:p>
            <a:endParaRPr lang="zh-TW"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757A3E2-B66F-4677-B151-E18184830FF6}" type="slidenum">
              <a:rPr lang="en-US"/>
              <a:pPr/>
              <a:t>29</a:t>
            </a:fld>
            <a:endParaRPr lang="en-US"/>
          </a:p>
        </p:txBody>
      </p:sp>
      <p:sp>
        <p:nvSpPr>
          <p:cNvPr id="164866" name="Rectangle 2"/>
          <p:cNvSpPr>
            <a:spLocks noGrp="1" noRot="1" noChangeAspect="1" noChangeArrowheads="1" noTextEdit="1"/>
          </p:cNvSpPr>
          <p:nvPr>
            <p:ph type="sldImg"/>
          </p:nvPr>
        </p:nvSpPr>
        <p:spPr>
          <a:ln/>
        </p:spPr>
      </p:sp>
      <p:sp>
        <p:nvSpPr>
          <p:cNvPr id="164867" name="Rectangle 3"/>
          <p:cNvSpPr>
            <a:spLocks noGrp="1" noChangeArrowheads="1"/>
          </p:cNvSpPr>
          <p:nvPr>
            <p:ph type="body" idx="1"/>
          </p:nvPr>
        </p:nvSpPr>
        <p:spPr/>
        <p:txBody>
          <a:bodyPr/>
          <a:lstStyle/>
          <a:p>
            <a:endParaRPr lang="zh-TW"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EC93F0D-D9AA-4ED6-9113-87998759DA6C}" type="slidenum">
              <a:rPr lang="en-US"/>
              <a:pPr/>
              <a:t>30</a:t>
            </a:fld>
            <a:endParaRPr lang="en-US"/>
          </a:p>
        </p:txBody>
      </p:sp>
      <p:sp>
        <p:nvSpPr>
          <p:cNvPr id="165890" name="Rectangle 2"/>
          <p:cNvSpPr>
            <a:spLocks noGrp="1" noRot="1" noChangeAspect="1" noChangeArrowheads="1" noTextEdit="1"/>
          </p:cNvSpPr>
          <p:nvPr>
            <p:ph type="sldImg"/>
          </p:nvPr>
        </p:nvSpPr>
        <p:spPr>
          <a:ln/>
        </p:spPr>
      </p:sp>
      <p:sp>
        <p:nvSpPr>
          <p:cNvPr id="165891" name="Rectangle 3"/>
          <p:cNvSpPr>
            <a:spLocks noGrp="1" noChangeArrowheads="1"/>
          </p:cNvSpPr>
          <p:nvPr>
            <p:ph type="body" idx="1"/>
          </p:nvPr>
        </p:nvSpPr>
        <p:spPr/>
        <p:txBody>
          <a:bodyPr/>
          <a:lstStyle/>
          <a:p>
            <a:endParaRPr lang="zh-TW"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3F2CD11-2777-40C0-A423-479230257865}" type="slidenum">
              <a:rPr lang="en-US"/>
              <a:pPr/>
              <a:t>31</a:t>
            </a:fld>
            <a:endParaRPr lang="en-US"/>
          </a:p>
        </p:txBody>
      </p:sp>
      <p:sp>
        <p:nvSpPr>
          <p:cNvPr id="166914" name="Rectangle 2"/>
          <p:cNvSpPr>
            <a:spLocks noGrp="1" noRot="1" noChangeAspect="1" noChangeArrowheads="1" noTextEdit="1"/>
          </p:cNvSpPr>
          <p:nvPr>
            <p:ph type="sldImg"/>
          </p:nvPr>
        </p:nvSpPr>
        <p:spPr>
          <a:ln/>
        </p:spPr>
      </p:sp>
      <p:sp>
        <p:nvSpPr>
          <p:cNvPr id="166915" name="Rectangle 3"/>
          <p:cNvSpPr>
            <a:spLocks noGrp="1" noChangeArrowheads="1"/>
          </p:cNvSpPr>
          <p:nvPr>
            <p:ph type="body" idx="1"/>
          </p:nvPr>
        </p:nvSpPr>
        <p:spPr/>
        <p:txBody>
          <a:bodyPr/>
          <a:lstStyle/>
          <a:p>
            <a:endParaRPr lang="zh-TW"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C6FE42B-7602-46F6-A9CA-12EBBD68F955}" type="slidenum">
              <a:rPr lang="en-US"/>
              <a:pPr/>
              <a:t>32</a:t>
            </a:fld>
            <a:endParaRPr lang="en-US"/>
          </a:p>
        </p:txBody>
      </p:sp>
      <p:sp>
        <p:nvSpPr>
          <p:cNvPr id="167938" name="Rectangle 2"/>
          <p:cNvSpPr>
            <a:spLocks noGrp="1" noRot="1" noChangeAspect="1" noChangeArrowheads="1" noTextEdit="1"/>
          </p:cNvSpPr>
          <p:nvPr>
            <p:ph type="sldImg"/>
          </p:nvPr>
        </p:nvSpPr>
        <p:spPr>
          <a:ln/>
        </p:spPr>
      </p:sp>
      <p:sp>
        <p:nvSpPr>
          <p:cNvPr id="167939" name="Rectangle 3"/>
          <p:cNvSpPr>
            <a:spLocks noGrp="1" noChangeArrowheads="1"/>
          </p:cNvSpPr>
          <p:nvPr>
            <p:ph type="body" idx="1"/>
          </p:nvPr>
        </p:nvSpPr>
        <p:spPr/>
        <p:txBody>
          <a:bodyPr/>
          <a:lstStyle/>
          <a:p>
            <a:endParaRPr lang="zh-TW"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473DE1B-C5F7-462E-8CED-4603920E9F4A}" type="slidenum">
              <a:rPr lang="en-US"/>
              <a:pPr/>
              <a:t>33</a:t>
            </a:fld>
            <a:endParaRPr lang="en-US"/>
          </a:p>
        </p:txBody>
      </p:sp>
      <p:sp>
        <p:nvSpPr>
          <p:cNvPr id="168962" name="Rectangle 2"/>
          <p:cNvSpPr>
            <a:spLocks noGrp="1" noRot="1" noChangeAspect="1" noChangeArrowheads="1" noTextEdit="1"/>
          </p:cNvSpPr>
          <p:nvPr>
            <p:ph type="sldImg"/>
          </p:nvPr>
        </p:nvSpPr>
        <p:spPr>
          <a:ln/>
        </p:spPr>
      </p:sp>
      <p:sp>
        <p:nvSpPr>
          <p:cNvPr id="168963" name="Rectangle 3"/>
          <p:cNvSpPr>
            <a:spLocks noGrp="1" noChangeArrowheads="1"/>
          </p:cNvSpPr>
          <p:nvPr>
            <p:ph type="body" idx="1"/>
          </p:nvPr>
        </p:nvSpPr>
        <p:spPr/>
        <p:txBody>
          <a:bodyPr/>
          <a:lstStyle/>
          <a:p>
            <a:endParaRPr lang="zh-TW"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EFCC216-0AF5-43AF-B61B-8DDA3A2C9766}" type="slidenum">
              <a:rPr lang="en-US"/>
              <a:pPr/>
              <a:t>34</a:t>
            </a:fld>
            <a:endParaRPr lang="en-US"/>
          </a:p>
        </p:txBody>
      </p:sp>
      <p:sp>
        <p:nvSpPr>
          <p:cNvPr id="169986" name="Rectangle 2"/>
          <p:cNvSpPr>
            <a:spLocks noGrp="1" noRot="1" noChangeAspect="1" noChangeArrowheads="1" noTextEdit="1"/>
          </p:cNvSpPr>
          <p:nvPr>
            <p:ph type="sldImg"/>
          </p:nvPr>
        </p:nvSpPr>
        <p:spPr>
          <a:ln/>
        </p:spPr>
      </p:sp>
      <p:sp>
        <p:nvSpPr>
          <p:cNvPr id="169987" name="Rectangle 3"/>
          <p:cNvSpPr>
            <a:spLocks noGrp="1" noChangeArrowheads="1"/>
          </p:cNvSpPr>
          <p:nvPr>
            <p:ph type="body" idx="1"/>
          </p:nvPr>
        </p:nvSpPr>
        <p:spPr/>
        <p:txBody>
          <a:bodyPr/>
          <a:lstStyle/>
          <a:p>
            <a:endParaRPr lang="zh-TW"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9AE8C41-81FF-4DCD-9198-26FAD85E1C31}" type="slidenum">
              <a:rPr lang="en-US"/>
              <a:pPr/>
              <a:t>35</a:t>
            </a:fld>
            <a:endParaRPr lang="en-US"/>
          </a:p>
        </p:txBody>
      </p:sp>
      <p:sp>
        <p:nvSpPr>
          <p:cNvPr id="171010" name="Rectangle 2"/>
          <p:cNvSpPr>
            <a:spLocks noGrp="1" noRot="1" noChangeAspect="1" noChangeArrowheads="1" noTextEdit="1"/>
          </p:cNvSpPr>
          <p:nvPr>
            <p:ph type="sldImg"/>
          </p:nvPr>
        </p:nvSpPr>
        <p:spPr>
          <a:ln/>
        </p:spPr>
      </p:sp>
      <p:sp>
        <p:nvSpPr>
          <p:cNvPr id="171011" name="Rectangle 3"/>
          <p:cNvSpPr>
            <a:spLocks noGrp="1" noChangeArrowheads="1"/>
          </p:cNvSpPr>
          <p:nvPr>
            <p:ph type="body" idx="1"/>
          </p:nvPr>
        </p:nvSpPr>
        <p:spPr/>
        <p:txBody>
          <a:bodyPr/>
          <a:lstStyle/>
          <a:p>
            <a:endParaRPr lang="zh-TW"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D33744B-D4AB-4407-B79C-D39C23C4DF85}" type="slidenum">
              <a:rPr lang="en-US"/>
              <a:pPr/>
              <a:t>9</a:t>
            </a:fld>
            <a:endParaRPr lang="en-US"/>
          </a:p>
        </p:txBody>
      </p:sp>
      <p:sp>
        <p:nvSpPr>
          <p:cNvPr id="144386" name="Rectangle 2"/>
          <p:cNvSpPr>
            <a:spLocks noGrp="1" noRot="1" noChangeAspect="1" noChangeArrowheads="1" noTextEdit="1"/>
          </p:cNvSpPr>
          <p:nvPr>
            <p:ph type="sldImg"/>
          </p:nvPr>
        </p:nvSpPr>
        <p:spPr>
          <a:ln/>
        </p:spPr>
      </p:sp>
      <p:sp>
        <p:nvSpPr>
          <p:cNvPr id="144387" name="Rectangle 3"/>
          <p:cNvSpPr>
            <a:spLocks noGrp="1" noChangeArrowheads="1"/>
          </p:cNvSpPr>
          <p:nvPr>
            <p:ph type="body" idx="1"/>
          </p:nvPr>
        </p:nvSpPr>
        <p:spPr/>
        <p:txBody>
          <a:bodyPr/>
          <a:lstStyle/>
          <a:p>
            <a:endParaRPr lang="zh-TW"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091D47A-634F-4503-B639-BD5B99B63CA2}" type="slidenum">
              <a:rPr lang="en-US"/>
              <a:pPr/>
              <a:t>36</a:t>
            </a:fld>
            <a:endParaRPr lang="en-US"/>
          </a:p>
        </p:txBody>
      </p:sp>
      <p:sp>
        <p:nvSpPr>
          <p:cNvPr id="172034" name="Rectangle 2"/>
          <p:cNvSpPr>
            <a:spLocks noGrp="1" noRot="1" noChangeAspect="1" noChangeArrowheads="1" noTextEdit="1"/>
          </p:cNvSpPr>
          <p:nvPr>
            <p:ph type="sldImg"/>
          </p:nvPr>
        </p:nvSpPr>
        <p:spPr>
          <a:ln/>
        </p:spPr>
      </p:sp>
      <p:sp>
        <p:nvSpPr>
          <p:cNvPr id="172035" name="Rectangle 3"/>
          <p:cNvSpPr>
            <a:spLocks noGrp="1" noChangeArrowheads="1"/>
          </p:cNvSpPr>
          <p:nvPr>
            <p:ph type="body" idx="1"/>
          </p:nvPr>
        </p:nvSpPr>
        <p:spPr/>
        <p:txBody>
          <a:bodyPr/>
          <a:lstStyle/>
          <a:p>
            <a:endParaRPr lang="zh-TW"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2BA2A2B-2E24-4E9D-9D39-83CDF042EFC5}" type="slidenum">
              <a:rPr lang="en-US"/>
              <a:pPr/>
              <a:t>37</a:t>
            </a:fld>
            <a:endParaRPr lang="en-US"/>
          </a:p>
        </p:txBody>
      </p:sp>
      <p:sp>
        <p:nvSpPr>
          <p:cNvPr id="173058" name="Rectangle 2"/>
          <p:cNvSpPr>
            <a:spLocks noGrp="1" noRot="1" noChangeAspect="1" noChangeArrowheads="1" noTextEdit="1"/>
          </p:cNvSpPr>
          <p:nvPr>
            <p:ph type="sldImg"/>
          </p:nvPr>
        </p:nvSpPr>
        <p:spPr>
          <a:ln/>
        </p:spPr>
      </p:sp>
      <p:sp>
        <p:nvSpPr>
          <p:cNvPr id="173059" name="Rectangle 3"/>
          <p:cNvSpPr>
            <a:spLocks noGrp="1" noChangeArrowheads="1"/>
          </p:cNvSpPr>
          <p:nvPr>
            <p:ph type="body" idx="1"/>
          </p:nvPr>
        </p:nvSpPr>
        <p:spPr/>
        <p:txBody>
          <a:bodyPr/>
          <a:lstStyle/>
          <a:p>
            <a:endParaRPr lang="zh-TW"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CCF1596-99A3-4616-BBD8-984E6B764870}" type="slidenum">
              <a:rPr lang="en-US"/>
              <a:pPr/>
              <a:t>38</a:t>
            </a:fld>
            <a:endParaRPr lang="en-US"/>
          </a:p>
        </p:txBody>
      </p:sp>
      <p:sp>
        <p:nvSpPr>
          <p:cNvPr id="174082" name="Rectangle 2"/>
          <p:cNvSpPr>
            <a:spLocks noGrp="1" noRot="1" noChangeAspect="1" noChangeArrowheads="1" noTextEdit="1"/>
          </p:cNvSpPr>
          <p:nvPr>
            <p:ph type="sldImg"/>
          </p:nvPr>
        </p:nvSpPr>
        <p:spPr>
          <a:ln/>
        </p:spPr>
      </p:sp>
      <p:sp>
        <p:nvSpPr>
          <p:cNvPr id="174083" name="Rectangle 3"/>
          <p:cNvSpPr>
            <a:spLocks noGrp="1" noChangeArrowheads="1"/>
          </p:cNvSpPr>
          <p:nvPr>
            <p:ph type="body" idx="1"/>
          </p:nvPr>
        </p:nvSpPr>
        <p:spPr/>
        <p:txBody>
          <a:bodyPr/>
          <a:lstStyle/>
          <a:p>
            <a:endParaRPr lang="zh-TW"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AC7F89D-2D4B-4AA3-90B7-40BC2684A98D}" type="slidenum">
              <a:rPr lang="en-US"/>
              <a:pPr/>
              <a:t>39</a:t>
            </a:fld>
            <a:endParaRPr lang="en-US"/>
          </a:p>
        </p:txBody>
      </p:sp>
      <p:sp>
        <p:nvSpPr>
          <p:cNvPr id="175106" name="Rectangle 2"/>
          <p:cNvSpPr>
            <a:spLocks noGrp="1" noRot="1" noChangeAspect="1" noChangeArrowheads="1" noTextEdit="1"/>
          </p:cNvSpPr>
          <p:nvPr>
            <p:ph type="sldImg"/>
          </p:nvPr>
        </p:nvSpPr>
        <p:spPr>
          <a:ln/>
        </p:spPr>
      </p:sp>
      <p:sp>
        <p:nvSpPr>
          <p:cNvPr id="175107" name="Rectangle 3"/>
          <p:cNvSpPr>
            <a:spLocks noGrp="1" noChangeArrowheads="1"/>
          </p:cNvSpPr>
          <p:nvPr>
            <p:ph type="body" idx="1"/>
          </p:nvPr>
        </p:nvSpPr>
        <p:spPr/>
        <p:txBody>
          <a:bodyPr/>
          <a:lstStyle/>
          <a:p>
            <a:endParaRPr lang="zh-TW"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A790A6A-6207-43A1-B3E9-2D3E6702275E}" type="slidenum">
              <a:rPr lang="en-US"/>
              <a:pPr/>
              <a:t>40</a:t>
            </a:fld>
            <a:endParaRPr lang="en-US"/>
          </a:p>
        </p:txBody>
      </p:sp>
      <p:sp>
        <p:nvSpPr>
          <p:cNvPr id="176130" name="Rectangle 2"/>
          <p:cNvSpPr>
            <a:spLocks noGrp="1" noRot="1" noChangeAspect="1" noChangeArrowheads="1" noTextEdit="1"/>
          </p:cNvSpPr>
          <p:nvPr>
            <p:ph type="sldImg"/>
          </p:nvPr>
        </p:nvSpPr>
        <p:spPr>
          <a:ln/>
        </p:spPr>
      </p:sp>
      <p:sp>
        <p:nvSpPr>
          <p:cNvPr id="176131" name="Rectangle 3"/>
          <p:cNvSpPr>
            <a:spLocks noGrp="1" noChangeArrowheads="1"/>
          </p:cNvSpPr>
          <p:nvPr>
            <p:ph type="body" idx="1"/>
          </p:nvPr>
        </p:nvSpPr>
        <p:spPr/>
        <p:txBody>
          <a:bodyPr/>
          <a:lstStyle/>
          <a:p>
            <a:endParaRPr lang="zh-TW"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0129AC2-93E5-44B4-A8B3-924C1F661751}" type="slidenum">
              <a:rPr lang="en-US"/>
              <a:pPr/>
              <a:t>41</a:t>
            </a:fld>
            <a:endParaRPr lang="en-US"/>
          </a:p>
        </p:txBody>
      </p:sp>
      <p:sp>
        <p:nvSpPr>
          <p:cNvPr id="177154" name="Rectangle 2"/>
          <p:cNvSpPr>
            <a:spLocks noGrp="1" noRot="1" noChangeAspect="1" noChangeArrowheads="1" noTextEdit="1"/>
          </p:cNvSpPr>
          <p:nvPr>
            <p:ph type="sldImg"/>
          </p:nvPr>
        </p:nvSpPr>
        <p:spPr>
          <a:ln/>
        </p:spPr>
      </p:sp>
      <p:sp>
        <p:nvSpPr>
          <p:cNvPr id="177155" name="Rectangle 3"/>
          <p:cNvSpPr>
            <a:spLocks noGrp="1" noChangeArrowheads="1"/>
          </p:cNvSpPr>
          <p:nvPr>
            <p:ph type="body" idx="1"/>
          </p:nvPr>
        </p:nvSpPr>
        <p:spPr/>
        <p:txBody>
          <a:bodyPr/>
          <a:lstStyle/>
          <a:p>
            <a:endParaRPr lang="zh-TW"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36547F5-FB6B-4315-BB5A-C1711E001D9A}" type="slidenum">
              <a:rPr lang="en-US"/>
              <a:pPr/>
              <a:t>42</a:t>
            </a:fld>
            <a:endParaRPr lang="en-US"/>
          </a:p>
        </p:txBody>
      </p:sp>
      <p:sp>
        <p:nvSpPr>
          <p:cNvPr id="178178" name="Rectangle 2"/>
          <p:cNvSpPr>
            <a:spLocks noGrp="1" noRot="1" noChangeAspect="1" noChangeArrowheads="1" noTextEdit="1"/>
          </p:cNvSpPr>
          <p:nvPr>
            <p:ph type="sldImg"/>
          </p:nvPr>
        </p:nvSpPr>
        <p:spPr>
          <a:ln/>
        </p:spPr>
      </p:sp>
      <p:sp>
        <p:nvSpPr>
          <p:cNvPr id="178179" name="Rectangle 3"/>
          <p:cNvSpPr>
            <a:spLocks noGrp="1" noChangeArrowheads="1"/>
          </p:cNvSpPr>
          <p:nvPr>
            <p:ph type="body" idx="1"/>
          </p:nvPr>
        </p:nvSpPr>
        <p:spPr/>
        <p:txBody>
          <a:bodyPr/>
          <a:lstStyle/>
          <a:p>
            <a:endParaRPr lang="zh-TW"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54F5E8E-3655-424B-96F3-4FB82577165E}" type="slidenum">
              <a:rPr lang="en-US"/>
              <a:pPr/>
              <a:t>43</a:t>
            </a:fld>
            <a:endParaRPr lang="en-US"/>
          </a:p>
        </p:txBody>
      </p:sp>
      <p:sp>
        <p:nvSpPr>
          <p:cNvPr id="179202" name="Rectangle 2"/>
          <p:cNvSpPr>
            <a:spLocks noGrp="1" noRot="1" noChangeAspect="1" noChangeArrowheads="1" noTextEdit="1"/>
          </p:cNvSpPr>
          <p:nvPr>
            <p:ph type="sldImg"/>
          </p:nvPr>
        </p:nvSpPr>
        <p:spPr>
          <a:ln/>
        </p:spPr>
      </p:sp>
      <p:sp>
        <p:nvSpPr>
          <p:cNvPr id="179203" name="Rectangle 3"/>
          <p:cNvSpPr>
            <a:spLocks noGrp="1" noChangeArrowheads="1"/>
          </p:cNvSpPr>
          <p:nvPr>
            <p:ph type="body" idx="1"/>
          </p:nvPr>
        </p:nvSpPr>
        <p:spPr/>
        <p:txBody>
          <a:bodyPr/>
          <a:lstStyle/>
          <a:p>
            <a:endParaRPr lang="zh-TW"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CC4A9E7-F94C-4CFF-AE3C-EF3B8C4CF017}" type="slidenum">
              <a:rPr lang="en-US"/>
              <a:pPr/>
              <a:t>44</a:t>
            </a:fld>
            <a:endParaRPr lang="en-US"/>
          </a:p>
        </p:txBody>
      </p:sp>
      <p:sp>
        <p:nvSpPr>
          <p:cNvPr id="180226" name="Rectangle 2"/>
          <p:cNvSpPr>
            <a:spLocks noGrp="1" noRot="1" noChangeAspect="1" noChangeArrowheads="1" noTextEdit="1"/>
          </p:cNvSpPr>
          <p:nvPr>
            <p:ph type="sldImg"/>
          </p:nvPr>
        </p:nvSpPr>
        <p:spPr>
          <a:ln/>
        </p:spPr>
      </p:sp>
      <p:sp>
        <p:nvSpPr>
          <p:cNvPr id="180227" name="Rectangle 3"/>
          <p:cNvSpPr>
            <a:spLocks noGrp="1" noChangeArrowheads="1"/>
          </p:cNvSpPr>
          <p:nvPr>
            <p:ph type="body" idx="1"/>
          </p:nvPr>
        </p:nvSpPr>
        <p:spPr/>
        <p:txBody>
          <a:bodyPr/>
          <a:lstStyle/>
          <a:p>
            <a:endParaRPr lang="zh-TW" alt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7D6EE4D-3591-4594-BC7F-A821A340A80D}" type="slidenum">
              <a:rPr lang="en-US"/>
              <a:pPr/>
              <a:t>45</a:t>
            </a:fld>
            <a:endParaRPr lang="en-US"/>
          </a:p>
        </p:txBody>
      </p:sp>
      <p:sp>
        <p:nvSpPr>
          <p:cNvPr id="181250" name="Rectangle 2"/>
          <p:cNvSpPr>
            <a:spLocks noGrp="1" noRot="1" noChangeAspect="1" noChangeArrowheads="1" noTextEdit="1"/>
          </p:cNvSpPr>
          <p:nvPr>
            <p:ph type="sldImg"/>
          </p:nvPr>
        </p:nvSpPr>
        <p:spPr>
          <a:ln/>
        </p:spPr>
      </p:sp>
      <p:sp>
        <p:nvSpPr>
          <p:cNvPr id="181251" name="Rectangle 3"/>
          <p:cNvSpPr>
            <a:spLocks noGrp="1" noChangeArrowheads="1"/>
          </p:cNvSpPr>
          <p:nvPr>
            <p:ph type="body" idx="1"/>
          </p:nvPr>
        </p:nvSpPr>
        <p:spPr/>
        <p:txBody>
          <a:bodyPr/>
          <a:lstStyle/>
          <a:p>
            <a:endParaRPr lang="zh-TW"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4042252-B48A-4BAE-B441-9308817B5FC4}" type="slidenum">
              <a:rPr lang="en-US"/>
              <a:pPr/>
              <a:t>10</a:t>
            </a:fld>
            <a:endParaRPr lang="en-US"/>
          </a:p>
        </p:txBody>
      </p:sp>
      <p:sp>
        <p:nvSpPr>
          <p:cNvPr id="145410" name="Rectangle 2"/>
          <p:cNvSpPr>
            <a:spLocks noGrp="1" noRot="1" noChangeAspect="1" noChangeArrowheads="1" noTextEdit="1"/>
          </p:cNvSpPr>
          <p:nvPr>
            <p:ph type="sldImg"/>
          </p:nvPr>
        </p:nvSpPr>
        <p:spPr>
          <a:ln/>
        </p:spPr>
      </p:sp>
      <p:sp>
        <p:nvSpPr>
          <p:cNvPr id="145411" name="Rectangle 3"/>
          <p:cNvSpPr>
            <a:spLocks noGrp="1" noChangeArrowheads="1"/>
          </p:cNvSpPr>
          <p:nvPr>
            <p:ph type="body" idx="1"/>
          </p:nvPr>
        </p:nvSpPr>
        <p:spPr/>
        <p:txBody>
          <a:bodyPr/>
          <a:lstStyle/>
          <a:p>
            <a:endParaRPr lang="zh-TW"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20FE251-78B9-4D4F-9565-3E3CF57F02FD}" type="slidenum">
              <a:rPr lang="en-US"/>
              <a:pPr/>
              <a:t>11</a:t>
            </a:fld>
            <a:endParaRPr lang="en-US"/>
          </a:p>
        </p:txBody>
      </p:sp>
      <p:sp>
        <p:nvSpPr>
          <p:cNvPr id="146434" name="Rectangle 2"/>
          <p:cNvSpPr>
            <a:spLocks noGrp="1" noRot="1" noChangeAspect="1" noChangeArrowheads="1" noTextEdit="1"/>
          </p:cNvSpPr>
          <p:nvPr>
            <p:ph type="sldImg"/>
          </p:nvPr>
        </p:nvSpPr>
        <p:spPr>
          <a:ln/>
        </p:spPr>
      </p:sp>
      <p:sp>
        <p:nvSpPr>
          <p:cNvPr id="146435" name="Rectangle 3"/>
          <p:cNvSpPr>
            <a:spLocks noGrp="1" noChangeArrowheads="1"/>
          </p:cNvSpPr>
          <p:nvPr>
            <p:ph type="body" idx="1"/>
          </p:nvPr>
        </p:nvSpPr>
        <p:spPr/>
        <p:txBody>
          <a:bodyPr/>
          <a:lstStyle/>
          <a:p>
            <a:endParaRPr lang="zh-TW"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7C399B5-AF87-4765-87B7-0B50A5ED7888}" type="slidenum">
              <a:rPr lang="en-US"/>
              <a:pPr/>
              <a:t>12</a:t>
            </a:fld>
            <a:endParaRPr lang="en-US"/>
          </a:p>
        </p:txBody>
      </p:sp>
      <p:sp>
        <p:nvSpPr>
          <p:cNvPr id="147458" name="Rectangle 2"/>
          <p:cNvSpPr>
            <a:spLocks noGrp="1" noRot="1" noChangeAspect="1" noChangeArrowheads="1" noTextEdit="1"/>
          </p:cNvSpPr>
          <p:nvPr>
            <p:ph type="sldImg"/>
          </p:nvPr>
        </p:nvSpPr>
        <p:spPr>
          <a:ln/>
        </p:spPr>
      </p:sp>
      <p:sp>
        <p:nvSpPr>
          <p:cNvPr id="147459" name="Rectangle 3"/>
          <p:cNvSpPr>
            <a:spLocks noGrp="1" noChangeArrowheads="1"/>
          </p:cNvSpPr>
          <p:nvPr>
            <p:ph type="body" idx="1"/>
          </p:nvPr>
        </p:nvSpPr>
        <p:spPr/>
        <p:txBody>
          <a:bodyPr/>
          <a:lstStyle/>
          <a:p>
            <a:endParaRPr lang="zh-TW"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18CE3A3-CF14-4B65-B7DB-65FAD3E528B4}" type="slidenum">
              <a:rPr lang="en-US"/>
              <a:pPr/>
              <a:t>13</a:t>
            </a:fld>
            <a:endParaRPr lang="en-US"/>
          </a:p>
        </p:txBody>
      </p:sp>
      <p:sp>
        <p:nvSpPr>
          <p:cNvPr id="148482" name="Rectangle 2"/>
          <p:cNvSpPr>
            <a:spLocks noGrp="1" noRot="1" noChangeAspect="1" noChangeArrowheads="1" noTextEdit="1"/>
          </p:cNvSpPr>
          <p:nvPr>
            <p:ph type="sldImg"/>
          </p:nvPr>
        </p:nvSpPr>
        <p:spPr>
          <a:ln/>
        </p:spPr>
      </p:sp>
      <p:sp>
        <p:nvSpPr>
          <p:cNvPr id="148483" name="Rectangle 3"/>
          <p:cNvSpPr>
            <a:spLocks noGrp="1" noChangeArrowheads="1"/>
          </p:cNvSpPr>
          <p:nvPr>
            <p:ph type="body" idx="1"/>
          </p:nvPr>
        </p:nvSpPr>
        <p:spPr/>
        <p:txBody>
          <a:bodyPr/>
          <a:lstStyle/>
          <a:p>
            <a:endParaRPr lang="zh-TW"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CAD73DB-DED2-42BA-AA74-5E5FD3DAB290}" type="slidenum">
              <a:rPr lang="en-US"/>
              <a:pPr/>
              <a:t>14</a:t>
            </a:fld>
            <a:endParaRPr lang="en-US"/>
          </a:p>
        </p:txBody>
      </p:sp>
      <p:sp>
        <p:nvSpPr>
          <p:cNvPr id="149506" name="Rectangle 2"/>
          <p:cNvSpPr>
            <a:spLocks noGrp="1" noRot="1" noChangeAspect="1" noChangeArrowheads="1" noTextEdit="1"/>
          </p:cNvSpPr>
          <p:nvPr>
            <p:ph type="sldImg"/>
          </p:nvPr>
        </p:nvSpPr>
        <p:spPr>
          <a:ln/>
        </p:spPr>
      </p:sp>
      <p:sp>
        <p:nvSpPr>
          <p:cNvPr id="149507" name="Rectangle 3"/>
          <p:cNvSpPr>
            <a:spLocks noGrp="1" noChangeArrowheads="1"/>
          </p:cNvSpPr>
          <p:nvPr>
            <p:ph type="body" idx="1"/>
          </p:nvPr>
        </p:nvSpPr>
        <p:spPr/>
        <p:txBody>
          <a:bodyPr/>
          <a:lstStyle/>
          <a:p>
            <a:endParaRPr lang="zh-TW"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2D80456-409B-4EC8-99F3-36658DB600EC}" type="slidenum">
              <a:rPr lang="en-US"/>
              <a:pPr/>
              <a:t>15</a:t>
            </a:fld>
            <a:endParaRPr lang="en-US"/>
          </a:p>
        </p:txBody>
      </p:sp>
      <p:sp>
        <p:nvSpPr>
          <p:cNvPr id="150530" name="Rectangle 2"/>
          <p:cNvSpPr>
            <a:spLocks noGrp="1" noRot="1" noChangeAspect="1" noChangeArrowheads="1" noTextEdit="1"/>
          </p:cNvSpPr>
          <p:nvPr>
            <p:ph type="sldImg"/>
          </p:nvPr>
        </p:nvSpPr>
        <p:spPr>
          <a:ln/>
        </p:spPr>
      </p:sp>
      <p:sp>
        <p:nvSpPr>
          <p:cNvPr id="150531" name="Rectangle 3"/>
          <p:cNvSpPr>
            <a:spLocks noGrp="1" noChangeArrowheads="1"/>
          </p:cNvSpPr>
          <p:nvPr>
            <p:ph type="body" idx="1"/>
          </p:nvPr>
        </p:nvSpPr>
        <p:spPr/>
        <p:txBody>
          <a:bodyPr/>
          <a:lstStyle/>
          <a:p>
            <a:endParaRPr lang="zh-TW"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685800" y="2286000"/>
            <a:ext cx="7772400" cy="1143000"/>
          </a:xfrm>
        </p:spPr>
        <p:txBody>
          <a:bodyPr/>
          <a:lstStyle>
            <a:lvl1pPr>
              <a:defRPr sz="4400"/>
            </a:lvl1pPr>
          </a:lstStyle>
          <a:p>
            <a:r>
              <a:rPr lang="en-US"/>
              <a:t>Click to edit Master title style</a:t>
            </a:r>
          </a:p>
        </p:txBody>
      </p:sp>
      <p:sp>
        <p:nvSpPr>
          <p:cNvPr id="4099" name="Rectangle 3"/>
          <p:cNvSpPr>
            <a:spLocks noGrp="1" noChangeArrowheads="1"/>
          </p:cNvSpPr>
          <p:nvPr>
            <p:ph type="subTitle" idx="1"/>
          </p:nvPr>
        </p:nvSpPr>
        <p:spPr>
          <a:xfrm>
            <a:off x="1371600" y="3886200"/>
            <a:ext cx="6400800" cy="1752600"/>
          </a:xfrm>
        </p:spPr>
        <p:txBody>
          <a:bodyPr/>
          <a:lstStyle>
            <a:lvl1pPr marL="0" indent="0" algn="ctr">
              <a:buFont typeface="Monotype Sorts" pitchFamily="2" charset="2"/>
              <a:buNone/>
              <a:defRPr/>
            </a:lvl1pPr>
          </a:lstStyle>
          <a:p>
            <a:r>
              <a:rPr lang="en-US"/>
              <a:t>Click to edit Master subtitle style</a:t>
            </a:r>
          </a:p>
        </p:txBody>
      </p:sp>
      <p:sp>
        <p:nvSpPr>
          <p:cNvPr id="4100" name="Rectangle 4"/>
          <p:cNvSpPr>
            <a:spLocks noGrp="1" noChangeArrowheads="1"/>
          </p:cNvSpPr>
          <p:nvPr>
            <p:ph type="ftr" sz="quarter" idx="3"/>
          </p:nvPr>
        </p:nvSpPr>
        <p:spPr>
          <a:xfrm>
            <a:off x="0" y="6400800"/>
            <a:ext cx="2641600" cy="457200"/>
          </a:xfrm>
        </p:spPr>
        <p:txBody>
          <a:bodyPr/>
          <a:lstStyle>
            <a:lvl1pPr>
              <a:defRPr sz="1000">
                <a:latin typeface="Comic Sans MS" pitchFamily="66" charset="0"/>
              </a:defRPr>
            </a:lvl1pPr>
          </a:lstStyle>
          <a:p>
            <a:r>
              <a:rPr lang="en-US"/>
              <a:t>.</a:t>
            </a:r>
            <a:endParaRPr lang="en-US" sz="1400"/>
          </a:p>
        </p:txBody>
      </p:sp>
    </p:spTree>
  </p:cSld>
  <p:clrMapOvr>
    <a:masterClrMapping/>
  </p:clrMapOvr>
  <p:transition>
    <p:pull dir="d"/>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en-US"/>
          </a:p>
        </p:txBody>
      </p:sp>
      <p:sp>
        <p:nvSpPr>
          <p:cNvPr id="3" name="Függőleges szöveg helye 2"/>
          <p:cNvSpPr>
            <a:spLocks noGrp="1"/>
          </p:cNvSpPr>
          <p:nvPr>
            <p:ph type="body" orient="vert" idx="1"/>
          </p:nvPr>
        </p:nvSpPr>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a:p>
        </p:txBody>
      </p:sp>
      <p:sp>
        <p:nvSpPr>
          <p:cNvPr id="4" name="Élőláb helye 3"/>
          <p:cNvSpPr>
            <a:spLocks noGrp="1"/>
          </p:cNvSpPr>
          <p:nvPr>
            <p:ph type="ftr" sz="quarter" idx="10"/>
          </p:nvPr>
        </p:nvSpPr>
        <p:spPr/>
        <p:txBody>
          <a:bodyPr/>
          <a:lstStyle>
            <a:lvl1pPr>
              <a:defRPr/>
            </a:lvl1pPr>
          </a:lstStyle>
          <a:p>
            <a:endParaRPr lang="en-US"/>
          </a:p>
        </p:txBody>
      </p:sp>
      <p:sp>
        <p:nvSpPr>
          <p:cNvPr id="5" name="Dia számának helye 4"/>
          <p:cNvSpPr>
            <a:spLocks noGrp="1"/>
          </p:cNvSpPr>
          <p:nvPr>
            <p:ph type="sldNum" sz="quarter" idx="11"/>
          </p:nvPr>
        </p:nvSpPr>
        <p:spPr/>
        <p:txBody>
          <a:bodyPr/>
          <a:lstStyle>
            <a:lvl1pPr>
              <a:defRPr/>
            </a:lvl1pPr>
          </a:lstStyle>
          <a:p>
            <a:fld id="{9FA91163-A5D0-479F-A25E-02F97FDD447E}" type="slidenum">
              <a:rPr lang="en-US"/>
              <a:pPr/>
              <a:t>‹#›</a:t>
            </a:fld>
            <a:endParaRPr lang="en-US"/>
          </a:p>
        </p:txBody>
      </p:sp>
    </p:spTree>
  </p:cSld>
  <p:clrMapOvr>
    <a:masterClrMapping/>
  </p:clrMapOvr>
  <p:transition>
    <p:pull dir="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p:cNvSpPr>
            <a:spLocks noGrp="1"/>
          </p:cNvSpPr>
          <p:nvPr>
            <p:ph type="title" orient="vert"/>
          </p:nvPr>
        </p:nvSpPr>
        <p:spPr>
          <a:xfrm>
            <a:off x="6783388" y="152400"/>
            <a:ext cx="2160587" cy="6272213"/>
          </a:xfrm>
        </p:spPr>
        <p:txBody>
          <a:bodyPr vert="eaVert"/>
          <a:lstStyle/>
          <a:p>
            <a:r>
              <a:rPr lang="hu-HU" smtClean="0"/>
              <a:t>Mintacím szerkesztése</a:t>
            </a:r>
            <a:endParaRPr lang="en-US"/>
          </a:p>
        </p:txBody>
      </p:sp>
      <p:sp>
        <p:nvSpPr>
          <p:cNvPr id="3" name="Függőleges szöveg helye 2"/>
          <p:cNvSpPr>
            <a:spLocks noGrp="1"/>
          </p:cNvSpPr>
          <p:nvPr>
            <p:ph type="body" orient="vert" idx="1"/>
          </p:nvPr>
        </p:nvSpPr>
        <p:spPr>
          <a:xfrm>
            <a:off x="300038" y="152400"/>
            <a:ext cx="6330950" cy="6272213"/>
          </a:xfrm>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a:p>
        </p:txBody>
      </p:sp>
      <p:sp>
        <p:nvSpPr>
          <p:cNvPr id="4" name="Élőláb helye 3"/>
          <p:cNvSpPr>
            <a:spLocks noGrp="1"/>
          </p:cNvSpPr>
          <p:nvPr>
            <p:ph type="ftr" sz="quarter" idx="10"/>
          </p:nvPr>
        </p:nvSpPr>
        <p:spPr/>
        <p:txBody>
          <a:bodyPr/>
          <a:lstStyle>
            <a:lvl1pPr>
              <a:defRPr/>
            </a:lvl1pPr>
          </a:lstStyle>
          <a:p>
            <a:endParaRPr lang="en-US"/>
          </a:p>
        </p:txBody>
      </p:sp>
      <p:sp>
        <p:nvSpPr>
          <p:cNvPr id="5" name="Dia számának helye 4"/>
          <p:cNvSpPr>
            <a:spLocks noGrp="1"/>
          </p:cNvSpPr>
          <p:nvPr>
            <p:ph type="sldNum" sz="quarter" idx="11"/>
          </p:nvPr>
        </p:nvSpPr>
        <p:spPr/>
        <p:txBody>
          <a:bodyPr/>
          <a:lstStyle>
            <a:lvl1pPr>
              <a:defRPr/>
            </a:lvl1pPr>
          </a:lstStyle>
          <a:p>
            <a:fld id="{6083F2AB-AC37-42B0-94C0-D8680D41B343}" type="slidenum">
              <a:rPr lang="en-US"/>
              <a:pPr/>
              <a:t>‹#›</a:t>
            </a:fld>
            <a:endParaRPr lang="en-US"/>
          </a:p>
        </p:txBody>
      </p:sp>
    </p:spTree>
  </p:cSld>
  <p:clrMapOvr>
    <a:masterClrMapping/>
  </p:clrMapOvr>
  <p:transition>
    <p:pull dir="d"/>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Cím, szöveg és tartalom">
    <p:spTree>
      <p:nvGrpSpPr>
        <p:cNvPr id="1" name=""/>
        <p:cNvGrpSpPr/>
        <p:nvPr/>
      </p:nvGrpSpPr>
      <p:grpSpPr>
        <a:xfrm>
          <a:off x="0" y="0"/>
          <a:ext cx="0" cy="0"/>
          <a:chOff x="0" y="0"/>
          <a:chExt cx="0" cy="0"/>
        </a:xfrm>
      </p:grpSpPr>
      <p:sp>
        <p:nvSpPr>
          <p:cNvPr id="2" name="Cím 1"/>
          <p:cNvSpPr>
            <a:spLocks noGrp="1"/>
          </p:cNvSpPr>
          <p:nvPr>
            <p:ph type="title"/>
          </p:nvPr>
        </p:nvSpPr>
        <p:spPr>
          <a:xfrm>
            <a:off x="350838" y="152400"/>
            <a:ext cx="8412162" cy="1143000"/>
          </a:xfrm>
        </p:spPr>
        <p:txBody>
          <a:bodyPr/>
          <a:lstStyle/>
          <a:p>
            <a:r>
              <a:rPr lang="hu-HU" smtClean="0"/>
              <a:t>Mintacím szerkesztése</a:t>
            </a:r>
            <a:endParaRPr lang="en-US"/>
          </a:p>
        </p:txBody>
      </p:sp>
      <p:sp>
        <p:nvSpPr>
          <p:cNvPr id="3" name="Szöveg helye 2"/>
          <p:cNvSpPr>
            <a:spLocks noGrp="1"/>
          </p:cNvSpPr>
          <p:nvPr>
            <p:ph type="body" sz="half" idx="1"/>
          </p:nvPr>
        </p:nvSpPr>
        <p:spPr>
          <a:xfrm>
            <a:off x="300038" y="1311275"/>
            <a:ext cx="4244975" cy="5113338"/>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a:p>
        </p:txBody>
      </p:sp>
      <p:sp>
        <p:nvSpPr>
          <p:cNvPr id="4" name="Tartalom helye 3"/>
          <p:cNvSpPr>
            <a:spLocks noGrp="1"/>
          </p:cNvSpPr>
          <p:nvPr>
            <p:ph sz="half" idx="2"/>
          </p:nvPr>
        </p:nvSpPr>
        <p:spPr>
          <a:xfrm>
            <a:off x="4697413" y="1311275"/>
            <a:ext cx="4246562" cy="5113338"/>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a:p>
        </p:txBody>
      </p:sp>
      <p:sp>
        <p:nvSpPr>
          <p:cNvPr id="5" name="Élőláb helye 4"/>
          <p:cNvSpPr>
            <a:spLocks noGrp="1"/>
          </p:cNvSpPr>
          <p:nvPr>
            <p:ph type="ftr" sz="quarter" idx="10"/>
          </p:nvPr>
        </p:nvSpPr>
        <p:spPr>
          <a:xfrm>
            <a:off x="0" y="6400800"/>
            <a:ext cx="5486400" cy="457200"/>
          </a:xfrm>
        </p:spPr>
        <p:txBody>
          <a:bodyPr/>
          <a:lstStyle>
            <a:lvl1pPr>
              <a:defRPr/>
            </a:lvl1pPr>
          </a:lstStyle>
          <a:p>
            <a:endParaRPr lang="en-US"/>
          </a:p>
        </p:txBody>
      </p:sp>
      <p:sp>
        <p:nvSpPr>
          <p:cNvPr id="6" name="Dia számának helye 5"/>
          <p:cNvSpPr>
            <a:spLocks noGrp="1"/>
          </p:cNvSpPr>
          <p:nvPr>
            <p:ph type="sldNum" sz="quarter" idx="11"/>
          </p:nvPr>
        </p:nvSpPr>
        <p:spPr>
          <a:xfrm>
            <a:off x="8721725" y="6521450"/>
            <a:ext cx="422275" cy="336550"/>
          </a:xfrm>
        </p:spPr>
        <p:txBody>
          <a:bodyPr/>
          <a:lstStyle>
            <a:lvl1pPr>
              <a:defRPr/>
            </a:lvl1pPr>
          </a:lstStyle>
          <a:p>
            <a:fld id="{6791CA96-B407-4ABE-A135-F3E81FD19F93}" type="slidenum">
              <a:rPr lang="en-US"/>
              <a:pPr/>
              <a:t>‹#›</a:t>
            </a:fld>
            <a:endParaRPr lang="en-US"/>
          </a:p>
        </p:txBody>
      </p:sp>
    </p:spTree>
  </p:cSld>
  <p:clrMapOvr>
    <a:masterClrMapping/>
  </p:clrMapOvr>
  <p:transition>
    <p:pull di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en-US"/>
          </a:p>
        </p:txBody>
      </p:sp>
      <p:sp>
        <p:nvSpPr>
          <p:cNvPr id="3" name="Tartalom helye 2"/>
          <p:cNvSpPr>
            <a:spLocks noGrp="1"/>
          </p:cNvSpPr>
          <p:nvPr>
            <p:ph idx="1"/>
          </p:nvPr>
        </p:nvSpPr>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a:p>
        </p:txBody>
      </p:sp>
      <p:sp>
        <p:nvSpPr>
          <p:cNvPr id="4" name="Élőláb helye 3"/>
          <p:cNvSpPr>
            <a:spLocks noGrp="1"/>
          </p:cNvSpPr>
          <p:nvPr>
            <p:ph type="ftr" sz="quarter" idx="10"/>
          </p:nvPr>
        </p:nvSpPr>
        <p:spPr/>
        <p:txBody>
          <a:bodyPr/>
          <a:lstStyle>
            <a:lvl1pPr>
              <a:defRPr/>
            </a:lvl1pPr>
          </a:lstStyle>
          <a:p>
            <a:endParaRPr lang="en-US"/>
          </a:p>
        </p:txBody>
      </p:sp>
      <p:sp>
        <p:nvSpPr>
          <p:cNvPr id="5" name="Dia számának helye 4"/>
          <p:cNvSpPr>
            <a:spLocks noGrp="1"/>
          </p:cNvSpPr>
          <p:nvPr>
            <p:ph type="sldNum" sz="quarter" idx="11"/>
          </p:nvPr>
        </p:nvSpPr>
        <p:spPr/>
        <p:txBody>
          <a:bodyPr/>
          <a:lstStyle>
            <a:lvl1pPr>
              <a:defRPr/>
            </a:lvl1pPr>
          </a:lstStyle>
          <a:p>
            <a:fld id="{AD57DD84-43B6-458A-9318-8DA616916597}" type="slidenum">
              <a:rPr lang="en-US"/>
              <a:pPr/>
              <a:t>‹#›</a:t>
            </a:fld>
            <a:endParaRPr lang="en-US"/>
          </a:p>
        </p:txBody>
      </p:sp>
    </p:spTree>
  </p:cSld>
  <p:clrMapOvr>
    <a:masterClrMapping/>
  </p:clrMapOvr>
  <p:transition>
    <p:pull dir="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p:cNvSpPr>
            <a:spLocks noGrp="1"/>
          </p:cNvSpPr>
          <p:nvPr>
            <p:ph type="title"/>
          </p:nvPr>
        </p:nvSpPr>
        <p:spPr>
          <a:xfrm>
            <a:off x="722313" y="4406900"/>
            <a:ext cx="7772400" cy="1362075"/>
          </a:xfrm>
        </p:spPr>
        <p:txBody>
          <a:bodyPr anchor="t"/>
          <a:lstStyle>
            <a:lvl1pPr algn="l">
              <a:defRPr sz="4000" b="1" cap="all"/>
            </a:lvl1pPr>
          </a:lstStyle>
          <a:p>
            <a:r>
              <a:rPr lang="hu-HU" smtClean="0"/>
              <a:t>Mintacím szerkesztése</a:t>
            </a:r>
            <a:endParaRPr lang="en-US"/>
          </a:p>
        </p:txBody>
      </p:sp>
      <p:sp>
        <p:nvSpPr>
          <p:cNvPr id="3" name="Szöveg hely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hu-HU" smtClean="0"/>
              <a:t>Mintaszöveg szerkesztése</a:t>
            </a:r>
          </a:p>
        </p:txBody>
      </p:sp>
      <p:sp>
        <p:nvSpPr>
          <p:cNvPr id="4" name="Élőláb helye 3"/>
          <p:cNvSpPr>
            <a:spLocks noGrp="1"/>
          </p:cNvSpPr>
          <p:nvPr>
            <p:ph type="ftr" sz="quarter" idx="10"/>
          </p:nvPr>
        </p:nvSpPr>
        <p:spPr/>
        <p:txBody>
          <a:bodyPr/>
          <a:lstStyle>
            <a:lvl1pPr>
              <a:defRPr/>
            </a:lvl1pPr>
          </a:lstStyle>
          <a:p>
            <a:endParaRPr lang="en-US"/>
          </a:p>
        </p:txBody>
      </p:sp>
      <p:sp>
        <p:nvSpPr>
          <p:cNvPr id="5" name="Dia számának helye 4"/>
          <p:cNvSpPr>
            <a:spLocks noGrp="1"/>
          </p:cNvSpPr>
          <p:nvPr>
            <p:ph type="sldNum" sz="quarter" idx="11"/>
          </p:nvPr>
        </p:nvSpPr>
        <p:spPr/>
        <p:txBody>
          <a:bodyPr/>
          <a:lstStyle>
            <a:lvl1pPr>
              <a:defRPr/>
            </a:lvl1pPr>
          </a:lstStyle>
          <a:p>
            <a:fld id="{2C1C8190-35E8-48C1-845D-CDCFED086ED8}" type="slidenum">
              <a:rPr lang="en-US"/>
              <a:pPr/>
              <a:t>‹#›</a:t>
            </a:fld>
            <a:endParaRPr lang="en-US"/>
          </a:p>
        </p:txBody>
      </p:sp>
    </p:spTree>
  </p:cSld>
  <p:clrMapOvr>
    <a:masterClrMapping/>
  </p:clrMapOvr>
  <p:transition>
    <p:pull dir="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en-US"/>
          </a:p>
        </p:txBody>
      </p:sp>
      <p:sp>
        <p:nvSpPr>
          <p:cNvPr id="3" name="Tartalom helye 2"/>
          <p:cNvSpPr>
            <a:spLocks noGrp="1"/>
          </p:cNvSpPr>
          <p:nvPr>
            <p:ph sz="half" idx="1"/>
          </p:nvPr>
        </p:nvSpPr>
        <p:spPr>
          <a:xfrm>
            <a:off x="300038" y="1311275"/>
            <a:ext cx="4244975" cy="5113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a:p>
        </p:txBody>
      </p:sp>
      <p:sp>
        <p:nvSpPr>
          <p:cNvPr id="4" name="Tartalom helye 3"/>
          <p:cNvSpPr>
            <a:spLocks noGrp="1"/>
          </p:cNvSpPr>
          <p:nvPr>
            <p:ph sz="half" idx="2"/>
          </p:nvPr>
        </p:nvSpPr>
        <p:spPr>
          <a:xfrm>
            <a:off x="4697413" y="1311275"/>
            <a:ext cx="4246562" cy="5113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a:p>
        </p:txBody>
      </p:sp>
      <p:sp>
        <p:nvSpPr>
          <p:cNvPr id="5" name="Élőláb helye 4"/>
          <p:cNvSpPr>
            <a:spLocks noGrp="1"/>
          </p:cNvSpPr>
          <p:nvPr>
            <p:ph type="ftr" sz="quarter" idx="10"/>
          </p:nvPr>
        </p:nvSpPr>
        <p:spPr/>
        <p:txBody>
          <a:bodyPr/>
          <a:lstStyle>
            <a:lvl1pPr>
              <a:defRPr/>
            </a:lvl1pPr>
          </a:lstStyle>
          <a:p>
            <a:endParaRPr lang="en-US"/>
          </a:p>
        </p:txBody>
      </p:sp>
      <p:sp>
        <p:nvSpPr>
          <p:cNvPr id="6" name="Dia számának helye 5"/>
          <p:cNvSpPr>
            <a:spLocks noGrp="1"/>
          </p:cNvSpPr>
          <p:nvPr>
            <p:ph type="sldNum" sz="quarter" idx="11"/>
          </p:nvPr>
        </p:nvSpPr>
        <p:spPr/>
        <p:txBody>
          <a:bodyPr/>
          <a:lstStyle>
            <a:lvl1pPr>
              <a:defRPr/>
            </a:lvl1pPr>
          </a:lstStyle>
          <a:p>
            <a:fld id="{D4C72BDF-B1BE-4C7E-A691-F828BDABADB3}" type="slidenum">
              <a:rPr lang="en-US"/>
              <a:pPr/>
              <a:t>‹#›</a:t>
            </a:fld>
            <a:endParaRPr lang="en-US"/>
          </a:p>
        </p:txBody>
      </p:sp>
    </p:spTree>
  </p:cSld>
  <p:clrMapOvr>
    <a:masterClrMapping/>
  </p:clrMapOvr>
  <p:transition>
    <p:pull di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p:cNvSpPr>
            <a:spLocks noGrp="1"/>
          </p:cNvSpPr>
          <p:nvPr>
            <p:ph type="title"/>
          </p:nvPr>
        </p:nvSpPr>
        <p:spPr>
          <a:xfrm>
            <a:off x="457200" y="274638"/>
            <a:ext cx="8229600" cy="1143000"/>
          </a:xfrm>
        </p:spPr>
        <p:txBody>
          <a:bodyPr/>
          <a:lstStyle>
            <a:lvl1pPr>
              <a:defRPr/>
            </a:lvl1pPr>
          </a:lstStyle>
          <a:p>
            <a:r>
              <a:rPr lang="hu-HU" smtClean="0"/>
              <a:t>Mintacím szerkesztése</a:t>
            </a:r>
            <a:endParaRPr lang="en-US"/>
          </a:p>
        </p:txBody>
      </p:sp>
      <p:sp>
        <p:nvSpPr>
          <p:cNvPr id="3" name="Szöveg hely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4" name="Tartalom helye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a:p>
        </p:txBody>
      </p:sp>
      <p:sp>
        <p:nvSpPr>
          <p:cNvPr id="5" name="Szöveg hely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6" name="Tartalom helye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a:p>
        </p:txBody>
      </p:sp>
      <p:sp>
        <p:nvSpPr>
          <p:cNvPr id="7" name="Élőláb helye 6"/>
          <p:cNvSpPr>
            <a:spLocks noGrp="1"/>
          </p:cNvSpPr>
          <p:nvPr>
            <p:ph type="ftr" sz="quarter" idx="10"/>
          </p:nvPr>
        </p:nvSpPr>
        <p:spPr/>
        <p:txBody>
          <a:bodyPr/>
          <a:lstStyle>
            <a:lvl1pPr>
              <a:defRPr/>
            </a:lvl1pPr>
          </a:lstStyle>
          <a:p>
            <a:endParaRPr lang="en-US"/>
          </a:p>
        </p:txBody>
      </p:sp>
      <p:sp>
        <p:nvSpPr>
          <p:cNvPr id="8" name="Dia számának helye 7"/>
          <p:cNvSpPr>
            <a:spLocks noGrp="1"/>
          </p:cNvSpPr>
          <p:nvPr>
            <p:ph type="sldNum" sz="quarter" idx="11"/>
          </p:nvPr>
        </p:nvSpPr>
        <p:spPr/>
        <p:txBody>
          <a:bodyPr/>
          <a:lstStyle>
            <a:lvl1pPr>
              <a:defRPr/>
            </a:lvl1pPr>
          </a:lstStyle>
          <a:p>
            <a:fld id="{502B7ACE-FF5C-443E-B077-8D010679B093}" type="slidenum">
              <a:rPr lang="en-US"/>
              <a:pPr/>
              <a:t>‹#›</a:t>
            </a:fld>
            <a:endParaRPr lang="en-US"/>
          </a:p>
        </p:txBody>
      </p:sp>
    </p:spTree>
  </p:cSld>
  <p:clrMapOvr>
    <a:masterClrMapping/>
  </p:clrMapOvr>
  <p:transition>
    <p:pull di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en-US"/>
          </a:p>
        </p:txBody>
      </p:sp>
      <p:sp>
        <p:nvSpPr>
          <p:cNvPr id="3" name="Élőláb helye 2"/>
          <p:cNvSpPr>
            <a:spLocks noGrp="1"/>
          </p:cNvSpPr>
          <p:nvPr>
            <p:ph type="ftr" sz="quarter" idx="10"/>
          </p:nvPr>
        </p:nvSpPr>
        <p:spPr/>
        <p:txBody>
          <a:bodyPr/>
          <a:lstStyle>
            <a:lvl1pPr>
              <a:defRPr/>
            </a:lvl1pPr>
          </a:lstStyle>
          <a:p>
            <a:endParaRPr lang="en-US"/>
          </a:p>
        </p:txBody>
      </p:sp>
      <p:sp>
        <p:nvSpPr>
          <p:cNvPr id="4" name="Dia számának helye 3"/>
          <p:cNvSpPr>
            <a:spLocks noGrp="1"/>
          </p:cNvSpPr>
          <p:nvPr>
            <p:ph type="sldNum" sz="quarter" idx="11"/>
          </p:nvPr>
        </p:nvSpPr>
        <p:spPr/>
        <p:txBody>
          <a:bodyPr/>
          <a:lstStyle>
            <a:lvl1pPr>
              <a:defRPr/>
            </a:lvl1pPr>
          </a:lstStyle>
          <a:p>
            <a:fld id="{BE05E8C3-CD7D-4C75-AB4F-47E6205A2605}" type="slidenum">
              <a:rPr lang="en-US"/>
              <a:pPr/>
              <a:t>‹#›</a:t>
            </a:fld>
            <a:endParaRPr lang="en-US"/>
          </a:p>
        </p:txBody>
      </p:sp>
    </p:spTree>
  </p:cSld>
  <p:clrMapOvr>
    <a:masterClrMapping/>
  </p:clrMapOvr>
  <p:transition>
    <p:pull dir="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Élőláb helye 1"/>
          <p:cNvSpPr>
            <a:spLocks noGrp="1"/>
          </p:cNvSpPr>
          <p:nvPr>
            <p:ph type="ftr" sz="quarter" idx="10"/>
          </p:nvPr>
        </p:nvSpPr>
        <p:spPr/>
        <p:txBody>
          <a:bodyPr/>
          <a:lstStyle>
            <a:lvl1pPr>
              <a:defRPr/>
            </a:lvl1pPr>
          </a:lstStyle>
          <a:p>
            <a:endParaRPr lang="en-US"/>
          </a:p>
        </p:txBody>
      </p:sp>
      <p:sp>
        <p:nvSpPr>
          <p:cNvPr id="3" name="Dia számának helye 2"/>
          <p:cNvSpPr>
            <a:spLocks noGrp="1"/>
          </p:cNvSpPr>
          <p:nvPr>
            <p:ph type="sldNum" sz="quarter" idx="11"/>
          </p:nvPr>
        </p:nvSpPr>
        <p:spPr/>
        <p:txBody>
          <a:bodyPr/>
          <a:lstStyle>
            <a:lvl1pPr>
              <a:defRPr/>
            </a:lvl1pPr>
          </a:lstStyle>
          <a:p>
            <a:fld id="{3A1A0C42-AF52-4E2B-AD49-62E4D3F6BCA7}" type="slidenum">
              <a:rPr lang="en-US"/>
              <a:pPr/>
              <a:t>‹#›</a:t>
            </a:fld>
            <a:endParaRPr lang="en-US"/>
          </a:p>
        </p:txBody>
      </p:sp>
    </p:spTree>
  </p:cSld>
  <p:clrMapOvr>
    <a:masterClrMapping/>
  </p:clrMapOvr>
  <p:transition>
    <p:pull di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457200" y="273050"/>
            <a:ext cx="3008313" cy="1162050"/>
          </a:xfrm>
        </p:spPr>
        <p:txBody>
          <a:bodyPr anchor="b"/>
          <a:lstStyle>
            <a:lvl1pPr algn="l">
              <a:defRPr sz="2000" b="1"/>
            </a:lvl1pPr>
          </a:lstStyle>
          <a:p>
            <a:r>
              <a:rPr lang="hu-HU" smtClean="0"/>
              <a:t>Mintacím szerkesztése</a:t>
            </a:r>
            <a:endParaRPr lang="en-US"/>
          </a:p>
        </p:txBody>
      </p:sp>
      <p:sp>
        <p:nvSpPr>
          <p:cNvPr id="3" name="Tartalom helye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a:p>
        </p:txBody>
      </p:sp>
      <p:sp>
        <p:nvSpPr>
          <p:cNvPr id="4" name="Szöveg hely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Élőláb helye 4"/>
          <p:cNvSpPr>
            <a:spLocks noGrp="1"/>
          </p:cNvSpPr>
          <p:nvPr>
            <p:ph type="ftr" sz="quarter" idx="10"/>
          </p:nvPr>
        </p:nvSpPr>
        <p:spPr/>
        <p:txBody>
          <a:bodyPr/>
          <a:lstStyle>
            <a:lvl1pPr>
              <a:defRPr/>
            </a:lvl1pPr>
          </a:lstStyle>
          <a:p>
            <a:endParaRPr lang="en-US"/>
          </a:p>
        </p:txBody>
      </p:sp>
      <p:sp>
        <p:nvSpPr>
          <p:cNvPr id="6" name="Dia számának helye 5"/>
          <p:cNvSpPr>
            <a:spLocks noGrp="1"/>
          </p:cNvSpPr>
          <p:nvPr>
            <p:ph type="sldNum" sz="quarter" idx="11"/>
          </p:nvPr>
        </p:nvSpPr>
        <p:spPr/>
        <p:txBody>
          <a:bodyPr/>
          <a:lstStyle>
            <a:lvl1pPr>
              <a:defRPr/>
            </a:lvl1pPr>
          </a:lstStyle>
          <a:p>
            <a:fld id="{8143A79C-07A5-4C26-9342-29994B00B9E5}" type="slidenum">
              <a:rPr lang="en-US"/>
              <a:pPr/>
              <a:t>‹#›</a:t>
            </a:fld>
            <a:endParaRPr lang="en-US"/>
          </a:p>
        </p:txBody>
      </p:sp>
    </p:spTree>
  </p:cSld>
  <p:clrMapOvr>
    <a:masterClrMapping/>
  </p:clrMapOvr>
  <p:transition>
    <p:pull di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1792288" y="4800600"/>
            <a:ext cx="5486400" cy="566738"/>
          </a:xfrm>
        </p:spPr>
        <p:txBody>
          <a:bodyPr anchor="b"/>
          <a:lstStyle>
            <a:lvl1pPr algn="l">
              <a:defRPr sz="2000" b="1"/>
            </a:lvl1pPr>
          </a:lstStyle>
          <a:p>
            <a:r>
              <a:rPr lang="hu-HU" smtClean="0"/>
              <a:t>Mintacím szerkesztése</a:t>
            </a:r>
            <a:endParaRPr lang="en-US"/>
          </a:p>
        </p:txBody>
      </p:sp>
      <p:sp>
        <p:nvSpPr>
          <p:cNvPr id="3" name="Kép hely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Szöveg hely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Élőláb helye 4"/>
          <p:cNvSpPr>
            <a:spLocks noGrp="1"/>
          </p:cNvSpPr>
          <p:nvPr>
            <p:ph type="ftr" sz="quarter" idx="10"/>
          </p:nvPr>
        </p:nvSpPr>
        <p:spPr/>
        <p:txBody>
          <a:bodyPr/>
          <a:lstStyle>
            <a:lvl1pPr>
              <a:defRPr/>
            </a:lvl1pPr>
          </a:lstStyle>
          <a:p>
            <a:endParaRPr lang="en-US"/>
          </a:p>
        </p:txBody>
      </p:sp>
      <p:sp>
        <p:nvSpPr>
          <p:cNvPr id="6" name="Dia számának helye 5"/>
          <p:cNvSpPr>
            <a:spLocks noGrp="1"/>
          </p:cNvSpPr>
          <p:nvPr>
            <p:ph type="sldNum" sz="quarter" idx="11"/>
          </p:nvPr>
        </p:nvSpPr>
        <p:spPr/>
        <p:txBody>
          <a:bodyPr/>
          <a:lstStyle>
            <a:lvl1pPr>
              <a:defRPr/>
            </a:lvl1pPr>
          </a:lstStyle>
          <a:p>
            <a:fld id="{1AB5452C-F4FE-49AF-A646-A22441DC8D13}" type="slidenum">
              <a:rPr lang="en-US"/>
              <a:pPr/>
              <a:t>‹#›</a:t>
            </a:fld>
            <a:endParaRPr lang="en-US"/>
          </a:p>
        </p:txBody>
      </p:sp>
    </p:spTree>
  </p:cSld>
  <p:clrMapOvr>
    <a:masterClrMapping/>
  </p:clrMapOvr>
  <p:transition>
    <p:pull dir="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CEC7DF"/>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350838" y="152400"/>
            <a:ext cx="8412162" cy="1143000"/>
          </a:xfrm>
          <a:prstGeom prst="rect">
            <a:avLst/>
          </a:prstGeom>
          <a:noFill/>
          <a:ln w="12700">
            <a:noFill/>
            <a:miter lim="800000"/>
            <a:headEnd/>
            <a:tailEnd/>
          </a:ln>
          <a:effectLst/>
        </p:spPr>
        <p:txBody>
          <a:bodyPr vert="horz" wrap="square" lIns="90487" tIns="44450" rIns="90487" bIns="44450" numCol="1" anchor="ctr" anchorCtr="0" compatLnSpc="1">
            <a:prstTxWarp prst="textNoShape">
              <a:avLst/>
            </a:prstTxWarp>
          </a:bodyPr>
          <a:lstStyle/>
          <a:p>
            <a:pPr lvl="0"/>
            <a:r>
              <a:rPr lang="en-US" smtClean="0"/>
              <a:t>Click to edit Master title style</a:t>
            </a:r>
          </a:p>
        </p:txBody>
      </p:sp>
      <p:sp>
        <p:nvSpPr>
          <p:cNvPr id="3075" name="Rectangle 3"/>
          <p:cNvSpPr>
            <a:spLocks noGrp="1" noChangeArrowheads="1"/>
          </p:cNvSpPr>
          <p:nvPr>
            <p:ph type="body" idx="1"/>
          </p:nvPr>
        </p:nvSpPr>
        <p:spPr bwMode="auto">
          <a:xfrm>
            <a:off x="300038" y="1311275"/>
            <a:ext cx="8643937" cy="5113338"/>
          </a:xfrm>
          <a:prstGeom prst="rect">
            <a:avLst/>
          </a:prstGeom>
          <a:noFill/>
          <a:ln w="12700">
            <a:noFill/>
            <a:miter lim="800000"/>
            <a:headEnd/>
            <a:tailEnd/>
          </a:ln>
          <a:effectLst/>
        </p:spPr>
        <p:txBody>
          <a:bodyPr vert="horz" wrap="square" lIns="90487" tIns="44450" rIns="90487" bIns="4445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076" name="Rectangle 4"/>
          <p:cNvSpPr>
            <a:spLocks noGrp="1" noChangeArrowheads="1"/>
          </p:cNvSpPr>
          <p:nvPr>
            <p:ph type="ftr" sz="quarter" idx="3"/>
          </p:nvPr>
        </p:nvSpPr>
        <p:spPr bwMode="auto">
          <a:xfrm>
            <a:off x="0" y="6400800"/>
            <a:ext cx="54864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l">
              <a:defRPr sz="1600" b="0">
                <a:solidFill>
                  <a:schemeClr val="tx1"/>
                </a:solidFill>
                <a:latin typeface="Times New Roman" pitchFamily="18" charset="0"/>
              </a:defRPr>
            </a:lvl1pPr>
          </a:lstStyle>
          <a:p>
            <a:endParaRPr lang="en-US"/>
          </a:p>
        </p:txBody>
      </p:sp>
      <p:sp>
        <p:nvSpPr>
          <p:cNvPr id="3077" name="Rectangle 5"/>
          <p:cNvSpPr>
            <a:spLocks noGrp="1" noChangeArrowheads="1"/>
          </p:cNvSpPr>
          <p:nvPr>
            <p:ph type="sldNum" sz="quarter" idx="4"/>
          </p:nvPr>
        </p:nvSpPr>
        <p:spPr bwMode="auto">
          <a:xfrm>
            <a:off x="8721725" y="6521450"/>
            <a:ext cx="422275" cy="336550"/>
          </a:xfrm>
          <a:prstGeom prst="rect">
            <a:avLst/>
          </a:prstGeom>
          <a:noFill/>
          <a:ln w="12700">
            <a:noFill/>
            <a:miter lim="800000"/>
            <a:headEnd/>
            <a:tailEnd/>
          </a:ln>
          <a:effectLst/>
        </p:spPr>
        <p:txBody>
          <a:bodyPr vert="horz" wrap="none" lIns="91440" tIns="45720" rIns="91440" bIns="45720" numCol="1" anchor="ctr" anchorCtr="0" compatLnSpc="1">
            <a:prstTxWarp prst="textNoShape">
              <a:avLst/>
            </a:prstTxWarp>
            <a:spAutoFit/>
          </a:bodyPr>
          <a:lstStyle>
            <a:lvl1pPr algn="r">
              <a:defRPr sz="1600" b="0">
                <a:solidFill>
                  <a:schemeClr val="tx1"/>
                </a:solidFill>
                <a:latin typeface="Times New Roman" pitchFamily="18" charset="0"/>
                <a:cs typeface="Times New Roman" pitchFamily="18" charset="0"/>
              </a:defRPr>
            </a:lvl1pPr>
          </a:lstStyle>
          <a:p>
            <a:fld id="{B0538020-9792-412B-B65E-15F31B529B6A}"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Lst>
  <p:transition>
    <p:pull dir="d"/>
  </p:transition>
  <p:hf hdr="0" ftr="0" dt="0"/>
  <p:txStyles>
    <p:titleStyle>
      <a:lvl1pPr algn="ctr" rtl="0" eaLnBrk="0" fontAlgn="base" hangingPunct="0">
        <a:spcBef>
          <a:spcPct val="0"/>
        </a:spcBef>
        <a:spcAft>
          <a:spcPct val="0"/>
        </a:spcAft>
        <a:defRPr sz="3600" b="1">
          <a:solidFill>
            <a:srgbClr val="000099"/>
          </a:solidFill>
          <a:latin typeface="+mj-lt"/>
          <a:ea typeface="+mj-ea"/>
          <a:cs typeface="+mj-cs"/>
        </a:defRPr>
      </a:lvl1pPr>
      <a:lvl2pPr algn="ctr" rtl="0" eaLnBrk="0" fontAlgn="base" hangingPunct="0">
        <a:spcBef>
          <a:spcPct val="0"/>
        </a:spcBef>
        <a:spcAft>
          <a:spcPct val="0"/>
        </a:spcAft>
        <a:defRPr sz="3600" b="1">
          <a:solidFill>
            <a:srgbClr val="000099"/>
          </a:solidFill>
          <a:latin typeface="Arial" pitchFamily="34" charset="0"/>
        </a:defRPr>
      </a:lvl2pPr>
      <a:lvl3pPr algn="ctr" rtl="0" eaLnBrk="0" fontAlgn="base" hangingPunct="0">
        <a:spcBef>
          <a:spcPct val="0"/>
        </a:spcBef>
        <a:spcAft>
          <a:spcPct val="0"/>
        </a:spcAft>
        <a:defRPr sz="3600" b="1">
          <a:solidFill>
            <a:srgbClr val="000099"/>
          </a:solidFill>
          <a:latin typeface="Arial" pitchFamily="34" charset="0"/>
        </a:defRPr>
      </a:lvl3pPr>
      <a:lvl4pPr algn="ctr" rtl="0" eaLnBrk="0" fontAlgn="base" hangingPunct="0">
        <a:spcBef>
          <a:spcPct val="0"/>
        </a:spcBef>
        <a:spcAft>
          <a:spcPct val="0"/>
        </a:spcAft>
        <a:defRPr sz="3600" b="1">
          <a:solidFill>
            <a:srgbClr val="000099"/>
          </a:solidFill>
          <a:latin typeface="Arial" pitchFamily="34" charset="0"/>
        </a:defRPr>
      </a:lvl4pPr>
      <a:lvl5pPr algn="ctr" rtl="0" eaLnBrk="0" fontAlgn="base" hangingPunct="0">
        <a:spcBef>
          <a:spcPct val="0"/>
        </a:spcBef>
        <a:spcAft>
          <a:spcPct val="0"/>
        </a:spcAft>
        <a:defRPr sz="3600" b="1">
          <a:solidFill>
            <a:srgbClr val="000099"/>
          </a:solidFill>
          <a:latin typeface="Arial" pitchFamily="34" charset="0"/>
        </a:defRPr>
      </a:lvl5pPr>
      <a:lvl6pPr marL="457200" algn="ctr" rtl="0" eaLnBrk="0" fontAlgn="base" hangingPunct="0">
        <a:spcBef>
          <a:spcPct val="0"/>
        </a:spcBef>
        <a:spcAft>
          <a:spcPct val="0"/>
        </a:spcAft>
        <a:defRPr sz="3600" b="1">
          <a:solidFill>
            <a:srgbClr val="000099"/>
          </a:solidFill>
          <a:latin typeface="Arial" pitchFamily="34" charset="0"/>
        </a:defRPr>
      </a:lvl6pPr>
      <a:lvl7pPr marL="914400" algn="ctr" rtl="0" eaLnBrk="0" fontAlgn="base" hangingPunct="0">
        <a:spcBef>
          <a:spcPct val="0"/>
        </a:spcBef>
        <a:spcAft>
          <a:spcPct val="0"/>
        </a:spcAft>
        <a:defRPr sz="3600" b="1">
          <a:solidFill>
            <a:srgbClr val="000099"/>
          </a:solidFill>
          <a:latin typeface="Arial" pitchFamily="34" charset="0"/>
        </a:defRPr>
      </a:lvl7pPr>
      <a:lvl8pPr marL="1371600" algn="ctr" rtl="0" eaLnBrk="0" fontAlgn="base" hangingPunct="0">
        <a:spcBef>
          <a:spcPct val="0"/>
        </a:spcBef>
        <a:spcAft>
          <a:spcPct val="0"/>
        </a:spcAft>
        <a:defRPr sz="3600" b="1">
          <a:solidFill>
            <a:srgbClr val="000099"/>
          </a:solidFill>
          <a:latin typeface="Arial" pitchFamily="34" charset="0"/>
        </a:defRPr>
      </a:lvl8pPr>
      <a:lvl9pPr marL="1828800" algn="ctr" rtl="0" eaLnBrk="0" fontAlgn="base" hangingPunct="0">
        <a:spcBef>
          <a:spcPct val="0"/>
        </a:spcBef>
        <a:spcAft>
          <a:spcPct val="0"/>
        </a:spcAft>
        <a:defRPr sz="3600" b="1">
          <a:solidFill>
            <a:srgbClr val="000099"/>
          </a:solidFill>
          <a:latin typeface="Arial" pitchFamily="34" charset="0"/>
        </a:defRPr>
      </a:lvl9pPr>
    </p:titleStyle>
    <p:bodyStyle>
      <a:lvl1pPr marL="285750" indent="-285750" algn="l" rtl="0" eaLnBrk="0" fontAlgn="base" hangingPunct="0">
        <a:spcBef>
          <a:spcPct val="20000"/>
        </a:spcBef>
        <a:spcAft>
          <a:spcPct val="0"/>
        </a:spcAft>
        <a:buClr>
          <a:srgbClr val="474747"/>
        </a:buClr>
        <a:buSzPct val="70000"/>
        <a:buFont typeface="Monotype Sorts" pitchFamily="2" charset="2"/>
        <a:buChar char="u"/>
        <a:defRPr sz="2800">
          <a:solidFill>
            <a:schemeClr val="tx1"/>
          </a:solidFill>
          <a:latin typeface="+mn-lt"/>
          <a:ea typeface="+mn-ea"/>
          <a:cs typeface="+mn-cs"/>
        </a:defRPr>
      </a:lvl1pPr>
      <a:lvl2pPr marL="762000" indent="-285750" algn="l" rtl="0" eaLnBrk="0" fontAlgn="base" hangingPunct="0">
        <a:spcBef>
          <a:spcPct val="20000"/>
        </a:spcBef>
        <a:spcAft>
          <a:spcPct val="0"/>
        </a:spcAft>
        <a:buClr>
          <a:srgbClr val="474747"/>
        </a:buClr>
        <a:buSzPct val="60000"/>
        <a:buFont typeface="Monotype Sorts" pitchFamily="2" charset="2"/>
        <a:buChar char="l"/>
        <a:defRPr sz="2800">
          <a:solidFill>
            <a:schemeClr val="tx1"/>
          </a:solidFill>
          <a:latin typeface="+mn-lt"/>
        </a:defRPr>
      </a:lvl2pPr>
      <a:lvl3pPr marL="1143000" indent="-190500" algn="l" rtl="0" eaLnBrk="0" fontAlgn="base" hangingPunct="0">
        <a:spcBef>
          <a:spcPct val="20000"/>
        </a:spcBef>
        <a:spcAft>
          <a:spcPct val="0"/>
        </a:spcAft>
        <a:buClr>
          <a:srgbClr val="474747"/>
        </a:buClr>
        <a:buSzPct val="75000"/>
        <a:buFont typeface="Monotype Sorts" pitchFamily="2" charset="2"/>
        <a:buChar char="H"/>
        <a:defRPr sz="2400">
          <a:solidFill>
            <a:schemeClr val="tx1"/>
          </a:solidFill>
          <a:latin typeface="+mn-lt"/>
        </a:defRPr>
      </a:lvl3pPr>
      <a:lvl4pPr marL="1524000" indent="-190500" algn="l" rtl="0" eaLnBrk="0" fontAlgn="base" hangingPunct="0">
        <a:spcBef>
          <a:spcPct val="20000"/>
        </a:spcBef>
        <a:spcAft>
          <a:spcPct val="0"/>
        </a:spcAft>
        <a:buClr>
          <a:srgbClr val="474747"/>
        </a:buClr>
        <a:buSzPct val="50000"/>
        <a:buFont typeface="Monotype Sorts" pitchFamily="2" charset="2"/>
        <a:buChar char="l"/>
        <a:defRPr sz="2400">
          <a:solidFill>
            <a:schemeClr val="tx1"/>
          </a:solidFill>
          <a:latin typeface="+mn-lt"/>
        </a:defRPr>
      </a:lvl4pPr>
      <a:lvl5pPr marL="1905000" indent="-190500" algn="l" rtl="0" eaLnBrk="0" fontAlgn="base" hangingPunct="0">
        <a:spcBef>
          <a:spcPct val="20000"/>
        </a:spcBef>
        <a:spcAft>
          <a:spcPct val="0"/>
        </a:spcAft>
        <a:buClr>
          <a:srgbClr val="474747"/>
        </a:buClr>
        <a:buSzPct val="100000"/>
        <a:buChar char="•"/>
        <a:defRPr sz="2400">
          <a:solidFill>
            <a:schemeClr val="tx1"/>
          </a:solidFill>
          <a:latin typeface="+mn-lt"/>
        </a:defRPr>
      </a:lvl5pPr>
      <a:lvl6pPr marL="2362200" indent="-190500" algn="l" rtl="0" eaLnBrk="0" fontAlgn="base" hangingPunct="0">
        <a:spcBef>
          <a:spcPct val="20000"/>
        </a:spcBef>
        <a:spcAft>
          <a:spcPct val="0"/>
        </a:spcAft>
        <a:buClr>
          <a:srgbClr val="474747"/>
        </a:buClr>
        <a:buSzPct val="100000"/>
        <a:buChar char="•"/>
        <a:defRPr sz="2400">
          <a:solidFill>
            <a:schemeClr val="tx1"/>
          </a:solidFill>
          <a:latin typeface="+mn-lt"/>
        </a:defRPr>
      </a:lvl6pPr>
      <a:lvl7pPr marL="2819400" indent="-190500" algn="l" rtl="0" eaLnBrk="0" fontAlgn="base" hangingPunct="0">
        <a:spcBef>
          <a:spcPct val="20000"/>
        </a:spcBef>
        <a:spcAft>
          <a:spcPct val="0"/>
        </a:spcAft>
        <a:buClr>
          <a:srgbClr val="474747"/>
        </a:buClr>
        <a:buSzPct val="100000"/>
        <a:buChar char="•"/>
        <a:defRPr sz="2400">
          <a:solidFill>
            <a:schemeClr val="tx1"/>
          </a:solidFill>
          <a:latin typeface="+mn-lt"/>
        </a:defRPr>
      </a:lvl7pPr>
      <a:lvl8pPr marL="3276600" indent="-190500" algn="l" rtl="0" eaLnBrk="0" fontAlgn="base" hangingPunct="0">
        <a:spcBef>
          <a:spcPct val="20000"/>
        </a:spcBef>
        <a:spcAft>
          <a:spcPct val="0"/>
        </a:spcAft>
        <a:buClr>
          <a:srgbClr val="474747"/>
        </a:buClr>
        <a:buSzPct val="100000"/>
        <a:buChar char="•"/>
        <a:defRPr sz="2400">
          <a:solidFill>
            <a:schemeClr val="tx1"/>
          </a:solidFill>
          <a:latin typeface="+mn-lt"/>
        </a:defRPr>
      </a:lvl8pPr>
      <a:lvl9pPr marL="3733800" indent="-190500" algn="l" rtl="0" eaLnBrk="0" fontAlgn="base" hangingPunct="0">
        <a:spcBef>
          <a:spcPct val="20000"/>
        </a:spcBef>
        <a:spcAft>
          <a:spcPct val="0"/>
        </a:spcAft>
        <a:buClr>
          <a:srgbClr val="474747"/>
        </a:buClr>
        <a:buSzPct val="100000"/>
        <a:buChar char="•"/>
        <a:defRPr sz="2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7.png"/><Relationship Id="rId18" Type="http://schemas.openxmlformats.org/officeDocument/2006/relationships/image" Target="../media/image21.jpeg"/><Relationship Id="rId3" Type="http://schemas.openxmlformats.org/officeDocument/2006/relationships/slide" Target="slide20.xml"/><Relationship Id="rId7" Type="http://schemas.openxmlformats.org/officeDocument/2006/relationships/image" Target="../media/image12.png"/><Relationship Id="rId12" Type="http://schemas.openxmlformats.org/officeDocument/2006/relationships/image" Target="../media/image16.jpeg"/><Relationship Id="rId17" Type="http://schemas.openxmlformats.org/officeDocument/2006/relationships/image" Target="../media/image20.jpeg"/><Relationship Id="rId2" Type="http://schemas.openxmlformats.org/officeDocument/2006/relationships/notesSlide" Target="../notesSlides/notesSlide8.xml"/><Relationship Id="rId16" Type="http://schemas.openxmlformats.org/officeDocument/2006/relationships/slide" Target="slide43.xml"/><Relationship Id="rId1" Type="http://schemas.openxmlformats.org/officeDocument/2006/relationships/slideLayout" Target="../slideLayouts/slideLayout7.xml"/><Relationship Id="rId6" Type="http://schemas.openxmlformats.org/officeDocument/2006/relationships/image" Target="../media/image11.jpeg"/><Relationship Id="rId11" Type="http://schemas.openxmlformats.org/officeDocument/2006/relationships/image" Target="../media/image15.jpeg"/><Relationship Id="rId5" Type="http://schemas.openxmlformats.org/officeDocument/2006/relationships/image" Target="../media/image10.png"/><Relationship Id="rId15" Type="http://schemas.openxmlformats.org/officeDocument/2006/relationships/image" Target="../media/image19.jpeg"/><Relationship Id="rId10" Type="http://schemas.openxmlformats.org/officeDocument/2006/relationships/image" Target="../media/image14.png"/><Relationship Id="rId4" Type="http://schemas.openxmlformats.org/officeDocument/2006/relationships/image" Target="../media/image9.png"/><Relationship Id="rId9" Type="http://schemas.openxmlformats.org/officeDocument/2006/relationships/slide" Target="slide25.xml"/><Relationship Id="rId14" Type="http://schemas.openxmlformats.org/officeDocument/2006/relationships/image" Target="../media/image18.jpeg"/></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21.jpeg"/><Relationship Id="rId3" Type="http://schemas.openxmlformats.org/officeDocument/2006/relationships/image" Target="../media/image15.jpeg"/><Relationship Id="rId7" Type="http://schemas.openxmlformats.org/officeDocument/2006/relationships/image" Target="../media/image20.jpeg"/><Relationship Id="rId12"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14.png"/><Relationship Id="rId11" Type="http://schemas.openxmlformats.org/officeDocument/2006/relationships/image" Target="../media/image19.jpeg"/><Relationship Id="rId5" Type="http://schemas.openxmlformats.org/officeDocument/2006/relationships/image" Target="../media/image18.jpeg"/><Relationship Id="rId15" Type="http://schemas.openxmlformats.org/officeDocument/2006/relationships/image" Target="../media/image13.png"/><Relationship Id="rId10" Type="http://schemas.openxmlformats.org/officeDocument/2006/relationships/image" Target="../media/image9.png"/><Relationship Id="rId4" Type="http://schemas.openxmlformats.org/officeDocument/2006/relationships/image" Target="../media/image16.jpeg"/><Relationship Id="rId9" Type="http://schemas.openxmlformats.org/officeDocument/2006/relationships/image" Target="../media/image10.png"/><Relationship Id="rId14" Type="http://schemas.openxmlformats.org/officeDocument/2006/relationships/image" Target="../media/image11.jpeg"/></Relationships>
</file>

<file path=ppt/slides/_rels/slide17.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11.jpeg"/><Relationship Id="rId3" Type="http://schemas.openxmlformats.org/officeDocument/2006/relationships/image" Target="../media/image14.png"/><Relationship Id="rId7" Type="http://schemas.openxmlformats.org/officeDocument/2006/relationships/image" Target="../media/image19.jpeg"/><Relationship Id="rId12" Type="http://schemas.openxmlformats.org/officeDocument/2006/relationships/image" Target="../media/image16.jpe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9.png"/><Relationship Id="rId11" Type="http://schemas.openxmlformats.org/officeDocument/2006/relationships/image" Target="../media/image18.jpeg"/><Relationship Id="rId5" Type="http://schemas.openxmlformats.org/officeDocument/2006/relationships/image" Target="../media/image17.png"/><Relationship Id="rId15" Type="http://schemas.openxmlformats.org/officeDocument/2006/relationships/image" Target="../media/image10.png"/><Relationship Id="rId10" Type="http://schemas.openxmlformats.org/officeDocument/2006/relationships/image" Target="../media/image21.jpeg"/><Relationship Id="rId4" Type="http://schemas.openxmlformats.org/officeDocument/2006/relationships/image" Target="../media/image15.jpeg"/><Relationship Id="rId9" Type="http://schemas.openxmlformats.org/officeDocument/2006/relationships/image" Target="../media/image13.png"/><Relationship Id="rId14" Type="http://schemas.openxmlformats.org/officeDocument/2006/relationships/image" Target="../media/image24.jpe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5.gif"/><Relationship Id="rId2" Type="http://schemas.openxmlformats.org/officeDocument/2006/relationships/notesSlide" Target="../notesSlides/notesSlide20.xml"/><Relationship Id="rId1" Type="http://schemas.openxmlformats.org/officeDocument/2006/relationships/slideLayout" Target="../slideLayouts/slideLayout7.xml"/><Relationship Id="rId5" Type="http://schemas.openxmlformats.org/officeDocument/2006/relationships/image" Target="../media/image27.gif"/><Relationship Id="rId4" Type="http://schemas.openxmlformats.org/officeDocument/2006/relationships/image" Target="../media/image26.gif"/></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oleObject" Target="../embeddings/oleObject3.bin"/><Relationship Id="rId4" Type="http://schemas.openxmlformats.org/officeDocument/2006/relationships/oleObject" Target="../embeddings/oleObject2.bin"/></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oleObject" Target="../embeddings/oleObject4.bin"/></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12.xml"/><Relationship Id="rId1" Type="http://schemas.openxmlformats.org/officeDocument/2006/relationships/vmlDrawing" Target="../drawings/vmlDrawing4.vml"/><Relationship Id="rId5" Type="http://schemas.openxmlformats.org/officeDocument/2006/relationships/oleObject" Target="../embeddings/oleObject6.bin"/><Relationship Id="rId4" Type="http://schemas.openxmlformats.org/officeDocument/2006/relationships/oleObject" Target="../embeddings/oleObject5.bin"/></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0" name="Rectangle 4"/>
          <p:cNvSpPr>
            <a:spLocks noChangeArrowheads="1"/>
          </p:cNvSpPr>
          <p:nvPr/>
        </p:nvSpPr>
        <p:spPr bwMode="auto">
          <a:xfrm>
            <a:off x="250825" y="1557338"/>
            <a:ext cx="8351838" cy="2677656"/>
          </a:xfrm>
          <a:prstGeom prst="rect">
            <a:avLst/>
          </a:prstGeom>
          <a:noFill/>
          <a:ln w="9525">
            <a:noFill/>
            <a:miter lim="800000"/>
            <a:headEnd/>
            <a:tailEnd/>
          </a:ln>
          <a:effectLst/>
        </p:spPr>
        <p:txBody>
          <a:bodyPr>
            <a:spAutoFit/>
          </a:bodyPr>
          <a:lstStyle/>
          <a:p>
            <a:r>
              <a:rPr lang="hu-HU" sz="2400" dirty="0">
                <a:solidFill>
                  <a:schemeClr val="tx1"/>
                </a:solidFill>
              </a:rPr>
              <a:t>The </a:t>
            </a:r>
            <a:r>
              <a:rPr lang="hu-HU" sz="2400" dirty="0" err="1">
                <a:solidFill>
                  <a:schemeClr val="tx1"/>
                </a:solidFill>
              </a:rPr>
              <a:t>first</a:t>
            </a:r>
            <a:r>
              <a:rPr lang="hu-HU" sz="2400" dirty="0">
                <a:solidFill>
                  <a:schemeClr val="tx1"/>
                </a:solidFill>
              </a:rPr>
              <a:t> </a:t>
            </a:r>
            <a:r>
              <a:rPr lang="hu-HU" sz="2400" dirty="0" err="1">
                <a:solidFill>
                  <a:schemeClr val="tx1"/>
                </a:solidFill>
              </a:rPr>
              <a:t>microbial</a:t>
            </a:r>
            <a:r>
              <a:rPr lang="hu-HU" sz="2400" dirty="0">
                <a:solidFill>
                  <a:schemeClr val="tx1"/>
                </a:solidFill>
              </a:rPr>
              <a:t> </a:t>
            </a:r>
            <a:r>
              <a:rPr lang="hu-HU" sz="2400" dirty="0" err="1">
                <a:solidFill>
                  <a:schemeClr val="tx1"/>
                </a:solidFill>
              </a:rPr>
              <a:t>genome</a:t>
            </a:r>
            <a:r>
              <a:rPr lang="hu-HU" sz="2400" dirty="0">
                <a:solidFill>
                  <a:schemeClr val="tx1"/>
                </a:solidFill>
              </a:rPr>
              <a:t> </a:t>
            </a:r>
            <a:r>
              <a:rPr lang="hu-HU" sz="2400" dirty="0" err="1">
                <a:solidFill>
                  <a:schemeClr val="tx1"/>
                </a:solidFill>
              </a:rPr>
              <a:t>sequenced</a:t>
            </a:r>
            <a:r>
              <a:rPr lang="hu-HU" sz="2400" dirty="0">
                <a:solidFill>
                  <a:schemeClr val="tx1"/>
                </a:solidFill>
              </a:rPr>
              <a:t>, </a:t>
            </a:r>
            <a:r>
              <a:rPr lang="hu-HU" sz="2400" dirty="0" err="1">
                <a:solidFill>
                  <a:schemeClr val="tx1"/>
                </a:solidFill>
              </a:rPr>
              <a:t>that</a:t>
            </a:r>
            <a:r>
              <a:rPr lang="hu-HU" sz="2400" dirty="0">
                <a:solidFill>
                  <a:schemeClr val="tx1"/>
                </a:solidFill>
              </a:rPr>
              <a:t> of </a:t>
            </a:r>
            <a:r>
              <a:rPr lang="hu-HU" sz="2400" dirty="0" err="1">
                <a:solidFill>
                  <a:schemeClr val="tx1"/>
                </a:solidFill>
              </a:rPr>
              <a:t>the</a:t>
            </a:r>
            <a:r>
              <a:rPr lang="hu-HU" sz="2400" dirty="0">
                <a:solidFill>
                  <a:schemeClr val="tx1"/>
                </a:solidFill>
              </a:rPr>
              <a:t> </a:t>
            </a:r>
            <a:r>
              <a:rPr lang="hu-HU" sz="2400" dirty="0" err="1">
                <a:solidFill>
                  <a:schemeClr val="tx1"/>
                </a:solidFill>
              </a:rPr>
              <a:t>pathogen</a:t>
            </a:r>
            <a:r>
              <a:rPr lang="hu-HU" sz="2400" dirty="0">
                <a:solidFill>
                  <a:schemeClr val="tx1"/>
                </a:solidFill>
              </a:rPr>
              <a:t> </a:t>
            </a:r>
            <a:r>
              <a:rPr lang="hu-HU" sz="2400" i="1" dirty="0" err="1">
                <a:solidFill>
                  <a:schemeClr val="tx1"/>
                </a:solidFill>
              </a:rPr>
              <a:t>Haemophilus</a:t>
            </a:r>
            <a:r>
              <a:rPr lang="hu-HU" sz="2400" i="1" dirty="0">
                <a:solidFill>
                  <a:schemeClr val="tx1"/>
                </a:solidFill>
              </a:rPr>
              <a:t> </a:t>
            </a:r>
            <a:r>
              <a:rPr lang="hu-HU" sz="2400" i="1" dirty="0" err="1">
                <a:solidFill>
                  <a:schemeClr val="tx1"/>
                </a:solidFill>
              </a:rPr>
              <a:t>influenzae</a:t>
            </a:r>
            <a:r>
              <a:rPr lang="hu-HU" sz="2400" dirty="0">
                <a:solidFill>
                  <a:schemeClr val="tx1"/>
                </a:solidFill>
              </a:rPr>
              <a:t>, </a:t>
            </a:r>
            <a:r>
              <a:rPr lang="hu-HU" sz="2400" dirty="0" err="1">
                <a:solidFill>
                  <a:schemeClr val="tx1"/>
                </a:solidFill>
              </a:rPr>
              <a:t>was</a:t>
            </a:r>
            <a:r>
              <a:rPr lang="hu-HU" sz="2400" dirty="0">
                <a:solidFill>
                  <a:schemeClr val="tx1"/>
                </a:solidFill>
              </a:rPr>
              <a:t> </a:t>
            </a:r>
            <a:r>
              <a:rPr lang="hu-HU" sz="2400" dirty="0" err="1">
                <a:solidFill>
                  <a:schemeClr val="tx1"/>
                </a:solidFill>
              </a:rPr>
              <a:t>published</a:t>
            </a:r>
            <a:r>
              <a:rPr lang="hu-HU" sz="2400" dirty="0">
                <a:solidFill>
                  <a:schemeClr val="tx1"/>
                </a:solidFill>
              </a:rPr>
              <a:t> </a:t>
            </a:r>
            <a:r>
              <a:rPr lang="hu-HU" sz="2400" dirty="0" err="1">
                <a:solidFill>
                  <a:schemeClr val="tx1"/>
                </a:solidFill>
              </a:rPr>
              <a:t>in</a:t>
            </a:r>
            <a:r>
              <a:rPr lang="hu-HU" sz="2400" dirty="0">
                <a:solidFill>
                  <a:schemeClr val="tx1"/>
                </a:solidFill>
              </a:rPr>
              <a:t> 1995 (Fleischmann et </a:t>
            </a:r>
            <a:r>
              <a:rPr lang="hu-HU" sz="2400" dirty="0" err="1">
                <a:solidFill>
                  <a:schemeClr val="tx1"/>
                </a:solidFill>
              </a:rPr>
              <a:t>al</a:t>
            </a:r>
            <a:r>
              <a:rPr lang="hu-HU" sz="2400" dirty="0">
                <a:solidFill>
                  <a:schemeClr val="tx1"/>
                </a:solidFill>
              </a:rPr>
              <a:t>. 1995). </a:t>
            </a:r>
            <a:r>
              <a:rPr lang="hu-HU" sz="2400" dirty="0" err="1">
                <a:solidFill>
                  <a:schemeClr val="tx1"/>
                </a:solidFill>
              </a:rPr>
              <a:t>Microbial</a:t>
            </a:r>
            <a:r>
              <a:rPr lang="hu-HU" sz="2400" dirty="0">
                <a:solidFill>
                  <a:schemeClr val="tx1"/>
                </a:solidFill>
              </a:rPr>
              <a:t> </a:t>
            </a:r>
            <a:r>
              <a:rPr lang="hu-HU" sz="2400" dirty="0" err="1">
                <a:solidFill>
                  <a:schemeClr val="tx1"/>
                </a:solidFill>
              </a:rPr>
              <a:t>genome</a:t>
            </a:r>
            <a:r>
              <a:rPr lang="hu-HU" sz="2400" dirty="0">
                <a:solidFill>
                  <a:schemeClr val="tx1"/>
                </a:solidFill>
              </a:rPr>
              <a:t> </a:t>
            </a:r>
            <a:r>
              <a:rPr lang="hu-HU" sz="2400" dirty="0" err="1">
                <a:solidFill>
                  <a:schemeClr val="tx1"/>
                </a:solidFill>
              </a:rPr>
              <a:t>sequences</a:t>
            </a:r>
            <a:r>
              <a:rPr lang="hu-HU" sz="2400" dirty="0">
                <a:solidFill>
                  <a:schemeClr val="tx1"/>
                </a:solidFill>
              </a:rPr>
              <a:t> </a:t>
            </a:r>
            <a:r>
              <a:rPr lang="hu-HU" sz="2400" dirty="0" err="1">
                <a:solidFill>
                  <a:schemeClr val="tx1"/>
                </a:solidFill>
              </a:rPr>
              <a:t>have</a:t>
            </a:r>
            <a:r>
              <a:rPr lang="hu-HU" sz="2400" dirty="0">
                <a:solidFill>
                  <a:schemeClr val="tx1"/>
                </a:solidFill>
              </a:rPr>
              <a:t> </a:t>
            </a:r>
            <a:r>
              <a:rPr lang="hu-HU" sz="2400" dirty="0" err="1">
                <a:solidFill>
                  <a:schemeClr val="tx1"/>
                </a:solidFill>
              </a:rPr>
              <a:t>since</a:t>
            </a:r>
            <a:r>
              <a:rPr lang="hu-HU" sz="2400" dirty="0">
                <a:solidFill>
                  <a:schemeClr val="tx1"/>
                </a:solidFill>
              </a:rPr>
              <a:t> </a:t>
            </a:r>
            <a:r>
              <a:rPr lang="hu-HU" sz="2400" dirty="0" err="1">
                <a:solidFill>
                  <a:schemeClr val="tx1"/>
                </a:solidFill>
              </a:rPr>
              <a:t>appeared</a:t>
            </a:r>
            <a:r>
              <a:rPr lang="hu-HU" sz="2400" dirty="0">
                <a:solidFill>
                  <a:schemeClr val="tx1"/>
                </a:solidFill>
              </a:rPr>
              <a:t> </a:t>
            </a:r>
            <a:r>
              <a:rPr lang="hu-HU" sz="2400" dirty="0" err="1">
                <a:solidFill>
                  <a:schemeClr val="tx1"/>
                </a:solidFill>
              </a:rPr>
              <a:t>at</a:t>
            </a:r>
            <a:r>
              <a:rPr lang="hu-HU" sz="2400" dirty="0">
                <a:solidFill>
                  <a:schemeClr val="tx1"/>
                </a:solidFill>
              </a:rPr>
              <a:t> an </a:t>
            </a:r>
            <a:r>
              <a:rPr lang="hu-HU" sz="2400" dirty="0" err="1">
                <a:solidFill>
                  <a:schemeClr val="tx1"/>
                </a:solidFill>
              </a:rPr>
              <a:t>exponentially</a:t>
            </a:r>
            <a:r>
              <a:rPr lang="hu-HU" sz="2400" dirty="0">
                <a:solidFill>
                  <a:schemeClr val="tx1"/>
                </a:solidFill>
              </a:rPr>
              <a:t> </a:t>
            </a:r>
            <a:r>
              <a:rPr lang="hu-HU" sz="2400" dirty="0" err="1">
                <a:solidFill>
                  <a:schemeClr val="tx1"/>
                </a:solidFill>
              </a:rPr>
              <a:t>increasing</a:t>
            </a:r>
            <a:r>
              <a:rPr lang="hu-HU" sz="2400" dirty="0">
                <a:solidFill>
                  <a:schemeClr val="tx1"/>
                </a:solidFill>
              </a:rPr>
              <a:t> </a:t>
            </a:r>
            <a:r>
              <a:rPr lang="hu-HU" sz="2400" dirty="0" err="1">
                <a:solidFill>
                  <a:schemeClr val="tx1"/>
                </a:solidFill>
              </a:rPr>
              <a:t>rate</a:t>
            </a:r>
            <a:r>
              <a:rPr lang="hu-HU" sz="2400" dirty="0">
                <a:solidFill>
                  <a:schemeClr val="tx1"/>
                </a:solidFill>
              </a:rPr>
              <a:t>: </a:t>
            </a:r>
            <a:r>
              <a:rPr lang="hu-HU" sz="2400" dirty="0" err="1">
                <a:solidFill>
                  <a:schemeClr val="tx1"/>
                </a:solidFill>
              </a:rPr>
              <a:t>the</a:t>
            </a:r>
            <a:r>
              <a:rPr lang="hu-HU" sz="2400" dirty="0">
                <a:solidFill>
                  <a:schemeClr val="tx1"/>
                </a:solidFill>
              </a:rPr>
              <a:t> </a:t>
            </a:r>
            <a:r>
              <a:rPr lang="hu-HU" sz="2400" dirty="0" err="1">
                <a:solidFill>
                  <a:schemeClr val="tx1"/>
                </a:solidFill>
              </a:rPr>
              <a:t>genome</a:t>
            </a:r>
            <a:r>
              <a:rPr lang="hu-HU" sz="2400" dirty="0">
                <a:solidFill>
                  <a:schemeClr val="tx1"/>
                </a:solidFill>
              </a:rPr>
              <a:t> </a:t>
            </a:r>
            <a:r>
              <a:rPr lang="hu-HU" sz="2400" dirty="0" err="1">
                <a:solidFill>
                  <a:schemeClr val="tx1"/>
                </a:solidFill>
              </a:rPr>
              <a:t>sequences</a:t>
            </a:r>
            <a:r>
              <a:rPr lang="hu-HU" sz="2400" dirty="0">
                <a:solidFill>
                  <a:schemeClr val="tx1"/>
                </a:solidFill>
              </a:rPr>
              <a:t> of 399 </a:t>
            </a:r>
            <a:r>
              <a:rPr lang="hu-HU" sz="2400" dirty="0" err="1">
                <a:solidFill>
                  <a:schemeClr val="tx1"/>
                </a:solidFill>
              </a:rPr>
              <a:t>bacteria</a:t>
            </a:r>
            <a:r>
              <a:rPr lang="hu-HU" sz="2400" dirty="0">
                <a:solidFill>
                  <a:schemeClr val="tx1"/>
                </a:solidFill>
              </a:rPr>
              <a:t>, 29 </a:t>
            </a:r>
            <a:r>
              <a:rPr lang="hu-HU" sz="2400" dirty="0" err="1">
                <a:solidFill>
                  <a:schemeClr val="tx1"/>
                </a:solidFill>
              </a:rPr>
              <a:t>archaea</a:t>
            </a:r>
            <a:r>
              <a:rPr lang="hu-HU" sz="2400" dirty="0">
                <a:solidFill>
                  <a:schemeClr val="tx1"/>
                </a:solidFill>
              </a:rPr>
              <a:t>, and almost 30 </a:t>
            </a:r>
            <a:r>
              <a:rPr lang="hu-HU" sz="2400" dirty="0" err="1">
                <a:solidFill>
                  <a:schemeClr val="tx1"/>
                </a:solidFill>
              </a:rPr>
              <a:t>eukaryotic</a:t>
            </a:r>
            <a:r>
              <a:rPr lang="hu-HU" sz="2400" dirty="0">
                <a:solidFill>
                  <a:schemeClr val="tx1"/>
                </a:solidFill>
              </a:rPr>
              <a:t> </a:t>
            </a:r>
            <a:r>
              <a:rPr lang="hu-HU" sz="2400" dirty="0" err="1">
                <a:solidFill>
                  <a:schemeClr val="tx1"/>
                </a:solidFill>
              </a:rPr>
              <a:t>microbes</a:t>
            </a:r>
            <a:r>
              <a:rPr lang="hu-HU" sz="2400" dirty="0">
                <a:solidFill>
                  <a:schemeClr val="tx1"/>
                </a:solidFill>
              </a:rPr>
              <a:t> </a:t>
            </a:r>
            <a:r>
              <a:rPr lang="hu-HU" sz="2400" dirty="0" err="1">
                <a:solidFill>
                  <a:schemeClr val="tx1"/>
                </a:solidFill>
              </a:rPr>
              <a:t>are</a:t>
            </a:r>
            <a:r>
              <a:rPr lang="hu-HU" sz="2400" dirty="0">
                <a:solidFill>
                  <a:schemeClr val="tx1"/>
                </a:solidFill>
              </a:rPr>
              <a:t> </a:t>
            </a:r>
            <a:r>
              <a:rPr lang="hu-HU" sz="2400" dirty="0" err="1"/>
              <a:t>publicly</a:t>
            </a:r>
            <a:r>
              <a:rPr lang="hu-HU" sz="2400" dirty="0"/>
              <a:t> </a:t>
            </a:r>
            <a:r>
              <a:rPr lang="hu-HU" sz="2400" dirty="0" err="1"/>
              <a:t>available</a:t>
            </a:r>
            <a:r>
              <a:rPr lang="hu-HU" sz="2400" dirty="0"/>
              <a:t> </a:t>
            </a:r>
            <a:r>
              <a:rPr lang="hu-HU" sz="2400" dirty="0" err="1"/>
              <a:t>in</a:t>
            </a:r>
            <a:r>
              <a:rPr lang="hu-HU" sz="2400" dirty="0"/>
              <a:t> 2007.</a:t>
            </a:r>
          </a:p>
        </p:txBody>
      </p:sp>
      <p:sp>
        <p:nvSpPr>
          <p:cNvPr id="29701" name="Text Box 5"/>
          <p:cNvSpPr txBox="1">
            <a:spLocks noChangeArrowheads="1"/>
          </p:cNvSpPr>
          <p:nvPr/>
        </p:nvSpPr>
        <p:spPr bwMode="auto">
          <a:xfrm>
            <a:off x="250825" y="4005263"/>
            <a:ext cx="8208963" cy="2654300"/>
          </a:xfrm>
          <a:prstGeom prst="rect">
            <a:avLst/>
          </a:prstGeom>
          <a:solidFill>
            <a:schemeClr val="accent1"/>
          </a:solidFill>
          <a:ln w="9525">
            <a:noFill/>
            <a:miter lim="800000"/>
            <a:headEnd/>
            <a:tailEnd/>
          </a:ln>
          <a:effectLst/>
        </p:spPr>
        <p:txBody>
          <a:bodyPr>
            <a:spAutoFit/>
          </a:bodyPr>
          <a:lstStyle/>
          <a:p>
            <a:r>
              <a:rPr lang="hu-HU" sz="2800" dirty="0" err="1">
                <a:solidFill>
                  <a:schemeClr val="tx1"/>
                </a:solidFill>
              </a:rPr>
              <a:t>the</a:t>
            </a:r>
            <a:r>
              <a:rPr lang="hu-HU" sz="2800" dirty="0">
                <a:solidFill>
                  <a:schemeClr val="tx1"/>
                </a:solidFill>
              </a:rPr>
              <a:t> </a:t>
            </a:r>
            <a:r>
              <a:rPr lang="hu-HU" sz="2800" dirty="0" err="1">
                <a:solidFill>
                  <a:schemeClr val="tx1"/>
                </a:solidFill>
              </a:rPr>
              <a:t>genomes</a:t>
            </a:r>
            <a:r>
              <a:rPr lang="hu-HU" sz="2800" dirty="0">
                <a:solidFill>
                  <a:schemeClr val="tx1"/>
                </a:solidFill>
              </a:rPr>
              <a:t> of </a:t>
            </a:r>
            <a:r>
              <a:rPr lang="hu-HU" sz="2800" dirty="0" err="1">
                <a:solidFill>
                  <a:schemeClr val="tx1"/>
                </a:solidFill>
              </a:rPr>
              <a:t>humans</a:t>
            </a:r>
            <a:r>
              <a:rPr lang="hu-HU" sz="2800" dirty="0">
                <a:solidFill>
                  <a:schemeClr val="tx1"/>
                </a:solidFill>
              </a:rPr>
              <a:t> </a:t>
            </a:r>
            <a:r>
              <a:rPr lang="hu-HU" sz="2800" dirty="0" err="1">
                <a:solidFill>
                  <a:schemeClr val="tx1"/>
                </a:solidFill>
              </a:rPr>
              <a:t>differ</a:t>
            </a:r>
            <a:r>
              <a:rPr lang="hu-HU" sz="2800" dirty="0">
                <a:solidFill>
                  <a:schemeClr val="tx1"/>
                </a:solidFill>
              </a:rPr>
              <a:t> </a:t>
            </a:r>
            <a:r>
              <a:rPr lang="hu-HU" sz="2800" dirty="0" err="1">
                <a:solidFill>
                  <a:schemeClr val="tx1"/>
                </a:solidFill>
              </a:rPr>
              <a:t>from</a:t>
            </a:r>
            <a:r>
              <a:rPr lang="hu-HU" sz="2800" dirty="0">
                <a:solidFill>
                  <a:schemeClr val="tx1"/>
                </a:solidFill>
              </a:rPr>
              <a:t> </a:t>
            </a:r>
            <a:r>
              <a:rPr lang="hu-HU" sz="2800" dirty="0" err="1">
                <a:solidFill>
                  <a:schemeClr val="tx1"/>
                </a:solidFill>
              </a:rPr>
              <a:t>one</a:t>
            </a:r>
            <a:r>
              <a:rPr lang="hu-HU" sz="2800" dirty="0">
                <a:solidFill>
                  <a:schemeClr val="tx1"/>
                </a:solidFill>
              </a:rPr>
              <a:t> </a:t>
            </a:r>
            <a:r>
              <a:rPr lang="hu-HU" sz="2800" dirty="0" err="1">
                <a:solidFill>
                  <a:schemeClr val="tx1"/>
                </a:solidFill>
              </a:rPr>
              <a:t>another</a:t>
            </a:r>
            <a:r>
              <a:rPr lang="hu-HU" sz="2800" dirty="0">
                <a:solidFill>
                  <a:schemeClr val="tx1"/>
                </a:solidFill>
              </a:rPr>
              <a:t> </a:t>
            </a:r>
            <a:r>
              <a:rPr lang="hu-HU" sz="2800" dirty="0" err="1">
                <a:solidFill>
                  <a:schemeClr val="tx1"/>
                </a:solidFill>
              </a:rPr>
              <a:t>by</a:t>
            </a:r>
            <a:r>
              <a:rPr lang="hu-HU" sz="2800" dirty="0">
                <a:solidFill>
                  <a:schemeClr val="tx1"/>
                </a:solidFill>
              </a:rPr>
              <a:t> </a:t>
            </a:r>
            <a:r>
              <a:rPr lang="hu-HU" sz="2800" dirty="0" err="1">
                <a:solidFill>
                  <a:schemeClr val="tx1"/>
                </a:solidFill>
              </a:rPr>
              <a:t>only</a:t>
            </a:r>
            <a:r>
              <a:rPr lang="hu-HU" sz="2800" dirty="0">
                <a:solidFill>
                  <a:schemeClr val="tx1"/>
                </a:solidFill>
              </a:rPr>
              <a:t> 0.1%.</a:t>
            </a:r>
          </a:p>
          <a:p>
            <a:endParaRPr lang="hu-HU" sz="2800" dirty="0">
              <a:solidFill>
                <a:schemeClr val="tx1"/>
              </a:solidFill>
            </a:endParaRPr>
          </a:p>
          <a:p>
            <a:r>
              <a:rPr lang="hu-HU" sz="2800" dirty="0" err="1">
                <a:solidFill>
                  <a:schemeClr val="tx1"/>
                </a:solidFill>
              </a:rPr>
              <a:t>the</a:t>
            </a:r>
            <a:r>
              <a:rPr lang="hu-HU" sz="2800" dirty="0">
                <a:solidFill>
                  <a:schemeClr val="tx1"/>
                </a:solidFill>
              </a:rPr>
              <a:t> </a:t>
            </a:r>
            <a:r>
              <a:rPr lang="hu-HU" sz="2800" dirty="0" err="1">
                <a:solidFill>
                  <a:schemeClr val="tx1"/>
                </a:solidFill>
              </a:rPr>
              <a:t>genomes</a:t>
            </a:r>
            <a:r>
              <a:rPr lang="hu-HU" sz="2800" dirty="0">
                <a:solidFill>
                  <a:schemeClr val="tx1"/>
                </a:solidFill>
              </a:rPr>
              <a:t> of </a:t>
            </a:r>
            <a:r>
              <a:rPr lang="hu-HU" sz="2800" dirty="0" err="1">
                <a:solidFill>
                  <a:schemeClr val="tx1"/>
                </a:solidFill>
              </a:rPr>
              <a:t>bacteria</a:t>
            </a:r>
            <a:r>
              <a:rPr lang="hu-HU" sz="2800" dirty="0">
                <a:solidFill>
                  <a:schemeClr val="tx1"/>
                </a:solidFill>
              </a:rPr>
              <a:t> </a:t>
            </a:r>
            <a:r>
              <a:rPr lang="hu-HU" sz="2800" dirty="0" err="1">
                <a:solidFill>
                  <a:schemeClr val="tx1"/>
                </a:solidFill>
              </a:rPr>
              <a:t>in</a:t>
            </a:r>
            <a:r>
              <a:rPr lang="hu-HU" sz="2800" dirty="0">
                <a:solidFill>
                  <a:schemeClr val="tx1"/>
                </a:solidFill>
              </a:rPr>
              <a:t> (</a:t>
            </a:r>
            <a:r>
              <a:rPr lang="hu-HU" sz="2800" dirty="0" err="1">
                <a:solidFill>
                  <a:schemeClr val="tx1"/>
                </a:solidFill>
              </a:rPr>
              <a:t>supposedly</a:t>
            </a:r>
            <a:r>
              <a:rPr lang="hu-HU" sz="2800" dirty="0">
                <a:solidFill>
                  <a:schemeClr val="tx1"/>
                </a:solidFill>
              </a:rPr>
              <a:t>) </a:t>
            </a:r>
            <a:r>
              <a:rPr lang="hu-HU" sz="2800" dirty="0" err="1">
                <a:solidFill>
                  <a:schemeClr val="tx1"/>
                </a:solidFill>
              </a:rPr>
              <a:t>the</a:t>
            </a:r>
            <a:r>
              <a:rPr lang="hu-HU" sz="2800" dirty="0">
                <a:solidFill>
                  <a:schemeClr val="tx1"/>
                </a:solidFill>
              </a:rPr>
              <a:t> </a:t>
            </a:r>
            <a:r>
              <a:rPr lang="hu-HU" sz="2800" dirty="0" err="1">
                <a:solidFill>
                  <a:schemeClr val="tx1"/>
                </a:solidFill>
              </a:rPr>
              <a:t>same</a:t>
            </a:r>
            <a:r>
              <a:rPr lang="hu-HU" sz="2800" dirty="0">
                <a:solidFill>
                  <a:schemeClr val="tx1"/>
                </a:solidFill>
              </a:rPr>
              <a:t> species </a:t>
            </a:r>
            <a:r>
              <a:rPr lang="hu-HU" sz="2800" dirty="0" err="1">
                <a:solidFill>
                  <a:schemeClr val="tx1"/>
                </a:solidFill>
              </a:rPr>
              <a:t>may</a:t>
            </a:r>
            <a:r>
              <a:rPr lang="hu-HU" sz="2800" dirty="0">
                <a:solidFill>
                  <a:schemeClr val="tx1"/>
                </a:solidFill>
              </a:rPr>
              <a:t> </a:t>
            </a:r>
            <a:r>
              <a:rPr lang="hu-HU" sz="2800" dirty="0" err="1">
                <a:solidFill>
                  <a:schemeClr val="tx1"/>
                </a:solidFill>
              </a:rPr>
              <a:t>differ</a:t>
            </a:r>
            <a:r>
              <a:rPr lang="hu-HU" sz="2800" dirty="0">
                <a:solidFill>
                  <a:schemeClr val="tx1"/>
                </a:solidFill>
              </a:rPr>
              <a:t> </a:t>
            </a:r>
            <a:r>
              <a:rPr lang="hu-HU" sz="2800" dirty="0" err="1">
                <a:solidFill>
                  <a:schemeClr val="tx1"/>
                </a:solidFill>
              </a:rPr>
              <a:t>in</a:t>
            </a:r>
            <a:r>
              <a:rPr lang="hu-HU" sz="2800" dirty="0">
                <a:solidFill>
                  <a:schemeClr val="tx1"/>
                </a:solidFill>
              </a:rPr>
              <a:t> 30% </a:t>
            </a:r>
            <a:r>
              <a:rPr lang="hu-HU" sz="2800" dirty="0" err="1">
                <a:solidFill>
                  <a:schemeClr val="tx1"/>
                </a:solidFill>
              </a:rPr>
              <a:t>in</a:t>
            </a:r>
            <a:r>
              <a:rPr lang="hu-HU" sz="2800" dirty="0">
                <a:solidFill>
                  <a:schemeClr val="tx1"/>
                </a:solidFill>
              </a:rPr>
              <a:t> </a:t>
            </a:r>
            <a:r>
              <a:rPr lang="hu-HU" sz="2800" dirty="0" err="1">
                <a:solidFill>
                  <a:schemeClr val="tx1"/>
                </a:solidFill>
              </a:rPr>
              <a:t>the</a:t>
            </a:r>
            <a:r>
              <a:rPr lang="hu-HU" sz="2800" dirty="0">
                <a:solidFill>
                  <a:schemeClr val="tx1"/>
                </a:solidFill>
              </a:rPr>
              <a:t> </a:t>
            </a:r>
            <a:r>
              <a:rPr lang="hu-HU" sz="2800" dirty="0" err="1">
                <a:solidFill>
                  <a:schemeClr val="tx1"/>
                </a:solidFill>
              </a:rPr>
              <a:t>proteins</a:t>
            </a:r>
            <a:r>
              <a:rPr lang="hu-HU" sz="2800" dirty="0">
                <a:solidFill>
                  <a:schemeClr val="tx1"/>
                </a:solidFill>
              </a:rPr>
              <a:t> </a:t>
            </a:r>
            <a:r>
              <a:rPr lang="hu-HU" sz="2800" dirty="0" err="1">
                <a:solidFill>
                  <a:schemeClr val="tx1"/>
                </a:solidFill>
              </a:rPr>
              <a:t>they</a:t>
            </a:r>
            <a:r>
              <a:rPr lang="hu-HU" sz="2800" dirty="0">
                <a:solidFill>
                  <a:schemeClr val="tx1"/>
                </a:solidFill>
              </a:rPr>
              <a:t> </a:t>
            </a:r>
            <a:r>
              <a:rPr lang="hu-HU" sz="2800" dirty="0" err="1">
                <a:solidFill>
                  <a:schemeClr val="tx1"/>
                </a:solidFill>
              </a:rPr>
              <a:t>encode</a:t>
            </a:r>
            <a:endParaRPr lang="hu-HU" sz="2800" dirty="0">
              <a:solidFill>
                <a:schemeClr val="tx1"/>
              </a:solidFill>
            </a:endParaRPr>
          </a:p>
        </p:txBody>
      </p:sp>
    </p:spTree>
  </p:cSld>
  <p:clrMapOvr>
    <a:masterClrMapping/>
  </p:clrMapOvr>
  <p:transition>
    <p:pull dir="d"/>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a számának helye 2"/>
          <p:cNvSpPr>
            <a:spLocks noGrp="1"/>
          </p:cNvSpPr>
          <p:nvPr>
            <p:ph type="sldNum" sz="quarter" idx="11"/>
          </p:nvPr>
        </p:nvSpPr>
        <p:spPr/>
        <p:txBody>
          <a:bodyPr/>
          <a:lstStyle/>
          <a:p>
            <a:fld id="{ADA7D21C-0A78-4EB1-960B-EB69406AD3BC}" type="slidenum">
              <a:rPr lang="en-US"/>
              <a:pPr/>
              <a:t>10</a:t>
            </a:fld>
            <a:endParaRPr lang="en-US"/>
          </a:p>
        </p:txBody>
      </p:sp>
      <p:sp>
        <p:nvSpPr>
          <p:cNvPr id="43010" name="Rectangle 1026"/>
          <p:cNvSpPr>
            <a:spLocks noChangeArrowheads="1"/>
          </p:cNvSpPr>
          <p:nvPr/>
        </p:nvSpPr>
        <p:spPr bwMode="auto">
          <a:xfrm>
            <a:off x="4419600" y="5791200"/>
            <a:ext cx="4327525" cy="822325"/>
          </a:xfrm>
          <a:prstGeom prst="rect">
            <a:avLst/>
          </a:prstGeom>
          <a:noFill/>
          <a:ln w="9525">
            <a:noFill/>
            <a:miter lim="800000"/>
            <a:headEnd/>
            <a:tailEnd/>
          </a:ln>
          <a:effectLst/>
        </p:spPr>
        <p:txBody>
          <a:bodyPr anchor="ctr"/>
          <a:lstStyle/>
          <a:p>
            <a:pPr algn="l" eaLnBrk="1" hangingPunct="1"/>
            <a:r>
              <a:rPr lang="fr-FR" b="0">
                <a:solidFill>
                  <a:schemeClr val="tx1"/>
                </a:solidFill>
                <a:latin typeface="Comic Sans MS" pitchFamily="66" charset="0"/>
              </a:rPr>
              <a:t>D’après Ernst Haeckel, 1891 </a:t>
            </a:r>
          </a:p>
        </p:txBody>
      </p:sp>
      <p:pic>
        <p:nvPicPr>
          <p:cNvPr id="43011" name="Picture 1027"/>
          <p:cNvPicPr>
            <a:picLocks noChangeAspect="1" noChangeArrowheads="1"/>
          </p:cNvPicPr>
          <p:nvPr/>
        </p:nvPicPr>
        <p:blipFill>
          <a:blip r:embed="rId3"/>
          <a:srcRect/>
          <a:stretch>
            <a:fillRect/>
          </a:stretch>
        </p:blipFill>
        <p:spPr bwMode="auto">
          <a:xfrm>
            <a:off x="2000250" y="1295400"/>
            <a:ext cx="5143500" cy="4429125"/>
          </a:xfrm>
          <a:prstGeom prst="rect">
            <a:avLst/>
          </a:prstGeom>
          <a:noFill/>
          <a:ln w="9525">
            <a:noFill/>
            <a:miter lim="800000"/>
            <a:headEnd/>
            <a:tailEnd/>
          </a:ln>
          <a:effectLst/>
        </p:spPr>
      </p:pic>
      <p:sp>
        <p:nvSpPr>
          <p:cNvPr id="43012" name="Text Box 1028"/>
          <p:cNvSpPr txBox="1">
            <a:spLocks noChangeArrowheads="1"/>
          </p:cNvSpPr>
          <p:nvPr/>
        </p:nvSpPr>
        <p:spPr bwMode="auto">
          <a:xfrm>
            <a:off x="1533525" y="141288"/>
            <a:ext cx="5670550" cy="641350"/>
          </a:xfrm>
          <a:prstGeom prst="rect">
            <a:avLst/>
          </a:prstGeom>
          <a:noFill/>
          <a:ln w="12700">
            <a:noFill/>
            <a:miter lim="800000"/>
            <a:headEnd type="none" w="sm" len="sm"/>
            <a:tailEnd type="none" w="sm" len="sm"/>
          </a:ln>
          <a:effectLst/>
        </p:spPr>
        <p:txBody>
          <a:bodyPr wrap="none">
            <a:spAutoFit/>
          </a:bodyPr>
          <a:lstStyle/>
          <a:p>
            <a:pPr algn="l">
              <a:spcBef>
                <a:spcPct val="20000"/>
              </a:spcBef>
            </a:pPr>
            <a:r>
              <a:rPr lang="en-US" altLang="zh-TW" sz="3600" b="0">
                <a:solidFill>
                  <a:srgbClr val="000099"/>
                </a:solidFill>
                <a:ea typeface="PMingLiU" pitchFamily="18" charset="-120"/>
                <a:cs typeface="Arial" pitchFamily="34" charset="0"/>
              </a:rPr>
              <a:t>Tree of life- a better picture</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a számának helye 2"/>
          <p:cNvSpPr>
            <a:spLocks noGrp="1"/>
          </p:cNvSpPr>
          <p:nvPr>
            <p:ph type="sldNum" sz="quarter" idx="11"/>
          </p:nvPr>
        </p:nvSpPr>
        <p:spPr/>
        <p:txBody>
          <a:bodyPr/>
          <a:lstStyle/>
          <a:p>
            <a:fld id="{4BF422F0-A29D-466C-9513-50B1E50A4ED0}" type="slidenum">
              <a:rPr lang="en-US"/>
              <a:pPr/>
              <a:t>11</a:t>
            </a:fld>
            <a:endParaRPr lang="en-US"/>
          </a:p>
        </p:txBody>
      </p:sp>
      <p:pic>
        <p:nvPicPr>
          <p:cNvPr id="44034" name="Picture 1026" descr="primatetree"/>
          <p:cNvPicPr>
            <a:picLocks noChangeAspect="1" noChangeArrowheads="1"/>
          </p:cNvPicPr>
          <p:nvPr/>
        </p:nvPicPr>
        <p:blipFill>
          <a:blip r:embed="rId3"/>
          <a:srcRect/>
          <a:stretch>
            <a:fillRect/>
          </a:stretch>
        </p:blipFill>
        <p:spPr bwMode="auto">
          <a:xfrm>
            <a:off x="1428750" y="1049338"/>
            <a:ext cx="6284913" cy="3708400"/>
          </a:xfrm>
          <a:prstGeom prst="rect">
            <a:avLst/>
          </a:prstGeom>
          <a:noFill/>
        </p:spPr>
      </p:pic>
      <p:sp>
        <p:nvSpPr>
          <p:cNvPr id="44035" name="Text Box 1027"/>
          <p:cNvSpPr txBox="1">
            <a:spLocks noChangeArrowheads="1"/>
          </p:cNvSpPr>
          <p:nvPr/>
        </p:nvSpPr>
        <p:spPr bwMode="auto">
          <a:xfrm>
            <a:off x="2562225" y="306388"/>
            <a:ext cx="3714750" cy="641350"/>
          </a:xfrm>
          <a:prstGeom prst="rect">
            <a:avLst/>
          </a:prstGeom>
          <a:noFill/>
          <a:ln w="12700">
            <a:noFill/>
            <a:miter lim="800000"/>
            <a:headEnd type="none" w="sm" len="sm"/>
            <a:tailEnd type="none" w="sm" len="sm"/>
          </a:ln>
          <a:effectLst/>
        </p:spPr>
        <p:txBody>
          <a:bodyPr wrap="none">
            <a:spAutoFit/>
          </a:bodyPr>
          <a:lstStyle/>
          <a:p>
            <a:pPr algn="l">
              <a:spcBef>
                <a:spcPct val="20000"/>
              </a:spcBef>
            </a:pPr>
            <a:r>
              <a:rPr lang="en-US" altLang="zh-TW" sz="3600" b="0">
                <a:solidFill>
                  <a:srgbClr val="000099"/>
                </a:solidFill>
                <a:ea typeface="PMingLiU" pitchFamily="18" charset="-120"/>
                <a:cs typeface="Arial" pitchFamily="34" charset="0"/>
              </a:rPr>
              <a:t>Primate evolution</a:t>
            </a:r>
          </a:p>
        </p:txBody>
      </p:sp>
      <p:sp>
        <p:nvSpPr>
          <p:cNvPr id="44036" name="Rectangle 1028"/>
          <p:cNvSpPr>
            <a:spLocks noChangeArrowheads="1"/>
          </p:cNvSpPr>
          <p:nvPr/>
        </p:nvSpPr>
        <p:spPr bwMode="auto">
          <a:xfrm>
            <a:off x="192088" y="4843463"/>
            <a:ext cx="7958137" cy="1187450"/>
          </a:xfrm>
          <a:prstGeom prst="rect">
            <a:avLst/>
          </a:prstGeom>
          <a:noFill/>
          <a:ln w="12700">
            <a:noFill/>
            <a:miter lim="800000"/>
            <a:headEnd/>
            <a:tailEnd/>
          </a:ln>
          <a:effectLst/>
        </p:spPr>
        <p:txBody>
          <a:bodyPr>
            <a:spAutoFit/>
          </a:bodyPr>
          <a:lstStyle/>
          <a:p>
            <a:pPr algn="l">
              <a:spcBef>
                <a:spcPct val="20000"/>
              </a:spcBef>
              <a:buClr>
                <a:srgbClr val="474747"/>
              </a:buClr>
              <a:buSzPct val="70000"/>
              <a:buFont typeface="Monotype Sorts" pitchFamily="2" charset="2"/>
              <a:buNone/>
            </a:pPr>
            <a:r>
              <a:rPr lang="en-US" altLang="zh-TW" b="0">
                <a:solidFill>
                  <a:schemeClr val="tx1"/>
                </a:solidFill>
                <a:latin typeface="Comic Sans MS" pitchFamily="66" charset="0"/>
                <a:ea typeface="PMingLiU" pitchFamily="18" charset="-120"/>
              </a:rPr>
              <a:t>A </a:t>
            </a:r>
            <a:r>
              <a:rPr lang="en-US" altLang="zh-TW">
                <a:solidFill>
                  <a:schemeClr val="tx1"/>
                </a:solidFill>
                <a:latin typeface="Comic Sans MS" pitchFamily="66" charset="0"/>
                <a:ea typeface="PMingLiU" pitchFamily="18" charset="-120"/>
              </a:rPr>
              <a:t>phylogeny</a:t>
            </a:r>
            <a:r>
              <a:rPr lang="en-US" altLang="zh-TW" b="0">
                <a:solidFill>
                  <a:schemeClr val="tx1"/>
                </a:solidFill>
                <a:latin typeface="Comic Sans MS" pitchFamily="66" charset="0"/>
                <a:ea typeface="PMingLiU" pitchFamily="18" charset="-120"/>
              </a:rPr>
              <a:t> is a tree that describes the sequence of speciation events that lead to the forming of a set of current day species; also called a </a:t>
            </a:r>
            <a:r>
              <a:rPr lang="en-US" altLang="zh-TW">
                <a:solidFill>
                  <a:schemeClr val="tx1"/>
                </a:solidFill>
                <a:latin typeface="Comic Sans MS" pitchFamily="66" charset="0"/>
                <a:ea typeface="PMingLiU" pitchFamily="18" charset="-120"/>
              </a:rPr>
              <a:t>phylogenetic tree.  </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a számának helye 4"/>
          <p:cNvSpPr>
            <a:spLocks noGrp="1"/>
          </p:cNvSpPr>
          <p:nvPr>
            <p:ph type="sldNum" sz="quarter" idx="11"/>
          </p:nvPr>
        </p:nvSpPr>
        <p:spPr/>
        <p:txBody>
          <a:bodyPr/>
          <a:lstStyle/>
          <a:p>
            <a:fld id="{6CF4CEDB-05C7-4A1E-B6B6-752F55737457}" type="slidenum">
              <a:rPr lang="en-US"/>
              <a:pPr/>
              <a:t>12</a:t>
            </a:fld>
            <a:endParaRPr lang="en-US"/>
          </a:p>
        </p:txBody>
      </p:sp>
      <p:sp>
        <p:nvSpPr>
          <p:cNvPr id="8194" name="Rectangle 2"/>
          <p:cNvSpPr>
            <a:spLocks noGrp="1" noChangeArrowheads="1"/>
          </p:cNvSpPr>
          <p:nvPr>
            <p:ph type="title"/>
          </p:nvPr>
        </p:nvSpPr>
        <p:spPr/>
        <p:txBody>
          <a:bodyPr/>
          <a:lstStyle/>
          <a:p>
            <a:r>
              <a:rPr lang="en-US" altLang="zh-TW" b="0">
                <a:ea typeface="PMingLiU" pitchFamily="18" charset="-120"/>
              </a:rPr>
              <a:t>Historical Note</a:t>
            </a:r>
          </a:p>
        </p:txBody>
      </p:sp>
      <p:sp>
        <p:nvSpPr>
          <p:cNvPr id="8195" name="Rectangle 3"/>
          <p:cNvSpPr>
            <a:spLocks noGrp="1" noChangeArrowheads="1"/>
          </p:cNvSpPr>
          <p:nvPr>
            <p:ph type="body" idx="1"/>
          </p:nvPr>
        </p:nvSpPr>
        <p:spPr>
          <a:xfrm>
            <a:off x="300038" y="1081088"/>
            <a:ext cx="8643937" cy="4959350"/>
          </a:xfrm>
        </p:spPr>
        <p:txBody>
          <a:bodyPr>
            <a:spAutoFit/>
          </a:bodyPr>
          <a:lstStyle/>
          <a:p>
            <a:r>
              <a:rPr lang="en-US" altLang="zh-TW">
                <a:ea typeface="PMingLiU" pitchFamily="18" charset="-120"/>
              </a:rPr>
              <a:t>Until mid 1950’s phylogenies were constructed by experts based on their opinion (subjective criteria)</a:t>
            </a:r>
          </a:p>
          <a:p>
            <a:pPr>
              <a:buFont typeface="Monotype Sorts" pitchFamily="2" charset="2"/>
              <a:buNone/>
            </a:pPr>
            <a:endParaRPr lang="en-US" altLang="zh-TW">
              <a:ea typeface="PMingLiU" pitchFamily="18" charset="-120"/>
            </a:endParaRPr>
          </a:p>
          <a:p>
            <a:r>
              <a:rPr lang="en-US" altLang="zh-TW">
                <a:ea typeface="PMingLiU" pitchFamily="18" charset="-120"/>
              </a:rPr>
              <a:t>Since then, focus on </a:t>
            </a:r>
            <a:r>
              <a:rPr lang="en-US" altLang="zh-TW" b="1">
                <a:ea typeface="PMingLiU" pitchFamily="18" charset="-120"/>
              </a:rPr>
              <a:t>objective</a:t>
            </a:r>
            <a:r>
              <a:rPr lang="en-US" altLang="zh-TW">
                <a:ea typeface="PMingLiU" pitchFamily="18" charset="-120"/>
              </a:rPr>
              <a:t> criteria for constructing phylogenetic trees</a:t>
            </a:r>
          </a:p>
          <a:p>
            <a:pPr lvl="1"/>
            <a:r>
              <a:rPr lang="en-US" altLang="zh-TW">
                <a:ea typeface="PMingLiU" pitchFamily="18" charset="-120"/>
              </a:rPr>
              <a:t>Thousands of articles in the last decades</a:t>
            </a:r>
          </a:p>
          <a:p>
            <a:pPr lvl="1">
              <a:buFont typeface="Monotype Sorts" pitchFamily="2" charset="2"/>
              <a:buNone/>
            </a:pPr>
            <a:endParaRPr lang="en-US" altLang="zh-TW">
              <a:ea typeface="PMingLiU" pitchFamily="18" charset="-120"/>
            </a:endParaRPr>
          </a:p>
          <a:p>
            <a:r>
              <a:rPr lang="en-US" altLang="zh-TW">
                <a:ea typeface="PMingLiU" pitchFamily="18" charset="-120"/>
              </a:rPr>
              <a:t>Important for many aspects of biology	</a:t>
            </a:r>
          </a:p>
          <a:p>
            <a:pPr lvl="1"/>
            <a:r>
              <a:rPr lang="en-US" altLang="zh-TW">
                <a:ea typeface="PMingLiU" pitchFamily="18" charset="-120"/>
              </a:rPr>
              <a:t>Classification </a:t>
            </a:r>
          </a:p>
          <a:p>
            <a:pPr lvl="1"/>
            <a:r>
              <a:rPr lang="en-US" altLang="zh-TW">
                <a:ea typeface="PMingLiU" pitchFamily="18" charset="-120"/>
              </a:rPr>
              <a:t>Understanding biological mechanisms</a:t>
            </a:r>
          </a:p>
        </p:txBody>
      </p:sp>
    </p:spTree>
  </p:cSld>
  <p:clrMapOvr>
    <a:masterClrMapping/>
  </p:clrMapOvr>
  <p:transition>
    <p:pull dir="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a számának helye 4"/>
          <p:cNvSpPr>
            <a:spLocks noGrp="1"/>
          </p:cNvSpPr>
          <p:nvPr>
            <p:ph type="sldNum" sz="quarter" idx="11"/>
          </p:nvPr>
        </p:nvSpPr>
        <p:spPr/>
        <p:txBody>
          <a:bodyPr/>
          <a:lstStyle/>
          <a:p>
            <a:fld id="{148D1DC8-98B3-4454-90B9-EA366E8DCB65}" type="slidenum">
              <a:rPr lang="en-US"/>
              <a:pPr/>
              <a:t>13</a:t>
            </a:fld>
            <a:endParaRPr lang="en-US"/>
          </a:p>
        </p:txBody>
      </p:sp>
      <p:sp>
        <p:nvSpPr>
          <p:cNvPr id="9218" name="Rectangle 2"/>
          <p:cNvSpPr>
            <a:spLocks noGrp="1" noChangeArrowheads="1"/>
          </p:cNvSpPr>
          <p:nvPr>
            <p:ph type="title"/>
          </p:nvPr>
        </p:nvSpPr>
        <p:spPr/>
        <p:txBody>
          <a:bodyPr/>
          <a:lstStyle/>
          <a:p>
            <a:r>
              <a:rPr lang="en-US" altLang="zh-TW" b="0">
                <a:ea typeface="PMingLiU" pitchFamily="18" charset="-120"/>
              </a:rPr>
              <a:t>Morphological vs. Molecular</a:t>
            </a:r>
          </a:p>
        </p:txBody>
      </p:sp>
      <p:sp>
        <p:nvSpPr>
          <p:cNvPr id="9219" name="Rectangle 3"/>
          <p:cNvSpPr>
            <a:spLocks noGrp="1" noChangeArrowheads="1"/>
          </p:cNvSpPr>
          <p:nvPr>
            <p:ph type="body" idx="1"/>
          </p:nvPr>
        </p:nvSpPr>
        <p:spPr/>
        <p:txBody>
          <a:bodyPr/>
          <a:lstStyle/>
          <a:p>
            <a:r>
              <a:rPr lang="en-US" altLang="zh-TW">
                <a:ea typeface="PMingLiU" pitchFamily="18" charset="-120"/>
              </a:rPr>
              <a:t>Classical phylogenetic analysis:  </a:t>
            </a:r>
            <a:r>
              <a:rPr lang="en-US" altLang="zh-TW" b="1">
                <a:ea typeface="PMingLiU" pitchFamily="18" charset="-120"/>
              </a:rPr>
              <a:t>morphological</a:t>
            </a:r>
            <a:r>
              <a:rPr lang="en-US" altLang="zh-TW">
                <a:ea typeface="PMingLiU" pitchFamily="18" charset="-120"/>
              </a:rPr>
              <a:t> features: number of legs, lengths of legs, etc.</a:t>
            </a:r>
          </a:p>
          <a:p>
            <a:endParaRPr lang="en-US" altLang="zh-TW">
              <a:ea typeface="PMingLiU" pitchFamily="18" charset="-120"/>
            </a:endParaRPr>
          </a:p>
          <a:p>
            <a:r>
              <a:rPr lang="en-US" altLang="zh-TW">
                <a:ea typeface="PMingLiU" pitchFamily="18" charset="-120"/>
              </a:rPr>
              <a:t>Modern biological methods allow to use </a:t>
            </a:r>
            <a:r>
              <a:rPr lang="en-US" altLang="zh-TW" b="1">
                <a:ea typeface="PMingLiU" pitchFamily="18" charset="-120"/>
              </a:rPr>
              <a:t>molecular</a:t>
            </a:r>
            <a:r>
              <a:rPr lang="en-US" altLang="zh-TW">
                <a:ea typeface="PMingLiU" pitchFamily="18" charset="-120"/>
              </a:rPr>
              <a:t> features</a:t>
            </a:r>
          </a:p>
          <a:p>
            <a:pPr lvl="1"/>
            <a:r>
              <a:rPr lang="en-US" altLang="zh-TW">
                <a:ea typeface="PMingLiU" pitchFamily="18" charset="-120"/>
              </a:rPr>
              <a:t>Gene sequences</a:t>
            </a:r>
          </a:p>
          <a:p>
            <a:pPr lvl="1"/>
            <a:r>
              <a:rPr lang="en-US" altLang="zh-TW">
                <a:ea typeface="PMingLiU" pitchFamily="18" charset="-120"/>
              </a:rPr>
              <a:t>Protein sequences</a:t>
            </a:r>
          </a:p>
          <a:p>
            <a:pPr lvl="1"/>
            <a:endParaRPr lang="en-US" altLang="zh-TW">
              <a:ea typeface="PMingLiU" pitchFamily="18" charset="-120"/>
            </a:endParaRPr>
          </a:p>
          <a:p>
            <a:r>
              <a:rPr lang="en-US" altLang="zh-TW">
                <a:ea typeface="PMingLiU" pitchFamily="18" charset="-120"/>
              </a:rPr>
              <a:t>Analysis based on homologous sequences (e.g., globins) in different species</a:t>
            </a:r>
          </a:p>
        </p:txBody>
      </p:sp>
    </p:spTree>
  </p:cSld>
  <p:clrMapOvr>
    <a:masterClrMapping/>
  </p:clrMapOvr>
  <p:transition>
    <p:pull dir="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 name="Dia számának helye 2"/>
          <p:cNvSpPr>
            <a:spLocks noGrp="1"/>
          </p:cNvSpPr>
          <p:nvPr>
            <p:ph type="sldNum" sz="quarter" idx="11"/>
          </p:nvPr>
        </p:nvSpPr>
        <p:spPr/>
        <p:txBody>
          <a:bodyPr/>
          <a:lstStyle/>
          <a:p>
            <a:fld id="{40ED02AE-1F2B-4684-98F1-91851A70BC9E}" type="slidenum">
              <a:rPr lang="en-US"/>
              <a:pPr/>
              <a:t>14</a:t>
            </a:fld>
            <a:endParaRPr lang="en-US"/>
          </a:p>
        </p:txBody>
      </p:sp>
      <p:sp>
        <p:nvSpPr>
          <p:cNvPr id="46082" name="Text Box 1026"/>
          <p:cNvSpPr txBox="1">
            <a:spLocks noChangeArrowheads="1"/>
          </p:cNvSpPr>
          <p:nvPr/>
        </p:nvSpPr>
        <p:spPr bwMode="auto">
          <a:xfrm>
            <a:off x="2139950" y="-28575"/>
            <a:ext cx="4883150" cy="641350"/>
          </a:xfrm>
          <a:prstGeom prst="rect">
            <a:avLst/>
          </a:prstGeom>
          <a:noFill/>
          <a:ln w="9525">
            <a:noFill/>
            <a:miter lim="800000"/>
            <a:headEnd/>
            <a:tailEnd/>
          </a:ln>
          <a:effectLst/>
        </p:spPr>
        <p:txBody>
          <a:bodyPr wrap="none">
            <a:spAutoFit/>
          </a:bodyPr>
          <a:lstStyle/>
          <a:p>
            <a:pPr eaLnBrk="1" hangingPunct="1"/>
            <a:r>
              <a:rPr lang="en-US" altLang="zh-TW" sz="3600" b="0">
                <a:solidFill>
                  <a:srgbClr val="000099"/>
                </a:solidFill>
                <a:ea typeface="PMingLiU" pitchFamily="18" charset="-120"/>
                <a:cs typeface="Arial" pitchFamily="34" charset="0"/>
              </a:rPr>
              <a:t>Morphological topology</a:t>
            </a:r>
          </a:p>
        </p:txBody>
      </p:sp>
      <p:grpSp>
        <p:nvGrpSpPr>
          <p:cNvPr id="46083" name="Group 1027"/>
          <p:cNvGrpSpPr>
            <a:grpSpLocks/>
          </p:cNvGrpSpPr>
          <p:nvPr/>
        </p:nvGrpSpPr>
        <p:grpSpPr bwMode="auto">
          <a:xfrm>
            <a:off x="520700" y="1554163"/>
            <a:ext cx="3711575" cy="5165725"/>
            <a:chOff x="328" y="979"/>
            <a:chExt cx="2338" cy="3254"/>
          </a:xfrm>
        </p:grpSpPr>
        <p:sp>
          <p:nvSpPr>
            <p:cNvPr id="46084" name="Line 1028"/>
            <p:cNvSpPr>
              <a:spLocks noChangeShapeType="1"/>
            </p:cNvSpPr>
            <p:nvPr/>
          </p:nvSpPr>
          <p:spPr bwMode="auto">
            <a:xfrm flipH="1">
              <a:off x="1943" y="1005"/>
              <a:ext cx="30" cy="1"/>
            </a:xfrm>
            <a:prstGeom prst="line">
              <a:avLst/>
            </a:prstGeom>
            <a:noFill/>
            <a:ln w="28575">
              <a:solidFill>
                <a:srgbClr val="00FF00"/>
              </a:solidFill>
              <a:round/>
              <a:headEnd/>
              <a:tailEnd/>
            </a:ln>
          </p:spPr>
          <p:txBody>
            <a:bodyPr/>
            <a:lstStyle/>
            <a:p>
              <a:endParaRPr lang="en-US"/>
            </a:p>
          </p:txBody>
        </p:sp>
        <p:sp>
          <p:nvSpPr>
            <p:cNvPr id="46085" name="Rectangle 1029"/>
            <p:cNvSpPr>
              <a:spLocks noChangeArrowheads="1"/>
            </p:cNvSpPr>
            <p:nvPr/>
          </p:nvSpPr>
          <p:spPr bwMode="auto">
            <a:xfrm>
              <a:off x="2019" y="979"/>
              <a:ext cx="158" cy="58"/>
            </a:xfrm>
            <a:prstGeom prst="rect">
              <a:avLst/>
            </a:prstGeom>
            <a:noFill/>
            <a:ln w="9525">
              <a:noFill/>
              <a:miter lim="800000"/>
              <a:headEnd/>
              <a:tailEnd/>
            </a:ln>
          </p:spPr>
          <p:txBody>
            <a:bodyPr wrap="none" lIns="0" tIns="0" rIns="0" bIns="0">
              <a:spAutoFit/>
            </a:bodyPr>
            <a:lstStyle/>
            <a:p>
              <a:pPr eaLnBrk="1" hangingPunct="1"/>
              <a:r>
                <a:rPr lang="en-US" altLang="zh-TW" sz="600" b="0">
                  <a:solidFill>
                    <a:schemeClr val="tx1"/>
                  </a:solidFill>
                  <a:latin typeface="Comic Sans MS" pitchFamily="66" charset="0"/>
                  <a:ea typeface="PMingLiU" pitchFamily="18" charset="-120"/>
                </a:rPr>
                <a:t>Bonobo</a:t>
              </a:r>
              <a:endParaRPr lang="en-US" altLang="zh-TW" sz="2800" b="0">
                <a:solidFill>
                  <a:schemeClr val="tx1"/>
                </a:solidFill>
                <a:latin typeface="Comic Sans MS" pitchFamily="66" charset="0"/>
                <a:ea typeface="PMingLiU" pitchFamily="18" charset="-120"/>
              </a:endParaRPr>
            </a:p>
          </p:txBody>
        </p:sp>
        <p:sp>
          <p:nvSpPr>
            <p:cNvPr id="46086" name="Line 1030"/>
            <p:cNvSpPr>
              <a:spLocks noChangeShapeType="1"/>
            </p:cNvSpPr>
            <p:nvPr/>
          </p:nvSpPr>
          <p:spPr bwMode="auto">
            <a:xfrm flipH="1">
              <a:off x="1943" y="1063"/>
              <a:ext cx="30" cy="1"/>
            </a:xfrm>
            <a:prstGeom prst="line">
              <a:avLst/>
            </a:prstGeom>
            <a:noFill/>
            <a:ln w="28575">
              <a:solidFill>
                <a:srgbClr val="00FF00"/>
              </a:solidFill>
              <a:round/>
              <a:headEnd/>
              <a:tailEnd/>
            </a:ln>
          </p:spPr>
          <p:txBody>
            <a:bodyPr/>
            <a:lstStyle/>
            <a:p>
              <a:endParaRPr lang="en-US"/>
            </a:p>
          </p:txBody>
        </p:sp>
        <p:sp>
          <p:nvSpPr>
            <p:cNvPr id="46087" name="Rectangle 1031"/>
            <p:cNvSpPr>
              <a:spLocks noChangeArrowheads="1"/>
            </p:cNvSpPr>
            <p:nvPr/>
          </p:nvSpPr>
          <p:spPr bwMode="auto">
            <a:xfrm>
              <a:off x="2028" y="1036"/>
              <a:ext cx="261" cy="58"/>
            </a:xfrm>
            <a:prstGeom prst="rect">
              <a:avLst/>
            </a:prstGeom>
            <a:noFill/>
            <a:ln w="9525">
              <a:noFill/>
              <a:miter lim="800000"/>
              <a:headEnd/>
              <a:tailEnd/>
            </a:ln>
          </p:spPr>
          <p:txBody>
            <a:bodyPr wrap="none" lIns="0" tIns="0" rIns="0" bIns="0">
              <a:spAutoFit/>
            </a:bodyPr>
            <a:lstStyle/>
            <a:p>
              <a:pPr eaLnBrk="1" hangingPunct="1"/>
              <a:r>
                <a:rPr lang="en-US" altLang="zh-TW" sz="600" b="0">
                  <a:solidFill>
                    <a:schemeClr val="tx1"/>
                  </a:solidFill>
                  <a:latin typeface="Comic Sans MS" pitchFamily="66" charset="0"/>
                  <a:ea typeface="PMingLiU" pitchFamily="18" charset="-120"/>
                </a:rPr>
                <a:t>Chimpanzee</a:t>
              </a:r>
              <a:endParaRPr lang="en-US" altLang="zh-TW" sz="2800" b="0">
                <a:solidFill>
                  <a:schemeClr val="tx1"/>
                </a:solidFill>
                <a:latin typeface="Comic Sans MS" pitchFamily="66" charset="0"/>
                <a:ea typeface="PMingLiU" pitchFamily="18" charset="-120"/>
              </a:endParaRPr>
            </a:p>
          </p:txBody>
        </p:sp>
        <p:sp>
          <p:nvSpPr>
            <p:cNvPr id="46088" name="Line 1032"/>
            <p:cNvSpPr>
              <a:spLocks noChangeShapeType="1"/>
            </p:cNvSpPr>
            <p:nvPr/>
          </p:nvSpPr>
          <p:spPr bwMode="auto">
            <a:xfrm flipH="1">
              <a:off x="1910" y="1032"/>
              <a:ext cx="33" cy="1"/>
            </a:xfrm>
            <a:prstGeom prst="line">
              <a:avLst/>
            </a:prstGeom>
            <a:noFill/>
            <a:ln w="28575">
              <a:solidFill>
                <a:srgbClr val="00FF00"/>
              </a:solidFill>
              <a:round/>
              <a:headEnd/>
              <a:tailEnd/>
            </a:ln>
          </p:spPr>
          <p:txBody>
            <a:bodyPr/>
            <a:lstStyle/>
            <a:p>
              <a:endParaRPr lang="en-US"/>
            </a:p>
          </p:txBody>
        </p:sp>
        <p:sp>
          <p:nvSpPr>
            <p:cNvPr id="46089" name="Line 1033"/>
            <p:cNvSpPr>
              <a:spLocks noChangeShapeType="1"/>
            </p:cNvSpPr>
            <p:nvPr/>
          </p:nvSpPr>
          <p:spPr bwMode="auto">
            <a:xfrm>
              <a:off x="1943" y="1005"/>
              <a:ext cx="1" cy="58"/>
            </a:xfrm>
            <a:prstGeom prst="line">
              <a:avLst/>
            </a:prstGeom>
            <a:noFill/>
            <a:ln w="28575">
              <a:solidFill>
                <a:srgbClr val="00FF00"/>
              </a:solidFill>
              <a:round/>
              <a:headEnd/>
              <a:tailEnd/>
            </a:ln>
          </p:spPr>
          <p:txBody>
            <a:bodyPr/>
            <a:lstStyle/>
            <a:p>
              <a:endParaRPr lang="en-US"/>
            </a:p>
          </p:txBody>
        </p:sp>
        <p:sp>
          <p:nvSpPr>
            <p:cNvPr id="46090" name="Line 1034"/>
            <p:cNvSpPr>
              <a:spLocks noChangeShapeType="1"/>
            </p:cNvSpPr>
            <p:nvPr/>
          </p:nvSpPr>
          <p:spPr bwMode="auto">
            <a:xfrm flipH="1">
              <a:off x="1910" y="1121"/>
              <a:ext cx="63" cy="1"/>
            </a:xfrm>
            <a:prstGeom prst="line">
              <a:avLst/>
            </a:prstGeom>
            <a:noFill/>
            <a:ln w="28575">
              <a:solidFill>
                <a:srgbClr val="00FF00"/>
              </a:solidFill>
              <a:round/>
              <a:headEnd/>
              <a:tailEnd/>
            </a:ln>
          </p:spPr>
          <p:txBody>
            <a:bodyPr/>
            <a:lstStyle/>
            <a:p>
              <a:endParaRPr lang="en-US"/>
            </a:p>
          </p:txBody>
        </p:sp>
        <p:sp>
          <p:nvSpPr>
            <p:cNvPr id="46091" name="Rectangle 1035"/>
            <p:cNvSpPr>
              <a:spLocks noChangeArrowheads="1"/>
            </p:cNvSpPr>
            <p:nvPr/>
          </p:nvSpPr>
          <p:spPr bwMode="auto">
            <a:xfrm>
              <a:off x="2010" y="1094"/>
              <a:ext cx="94" cy="58"/>
            </a:xfrm>
            <a:prstGeom prst="rect">
              <a:avLst/>
            </a:prstGeom>
            <a:noFill/>
            <a:ln w="9525">
              <a:noFill/>
              <a:miter lim="800000"/>
              <a:headEnd/>
              <a:tailEnd/>
            </a:ln>
          </p:spPr>
          <p:txBody>
            <a:bodyPr wrap="none" lIns="0" tIns="0" rIns="0" bIns="0">
              <a:spAutoFit/>
            </a:bodyPr>
            <a:lstStyle/>
            <a:p>
              <a:pPr eaLnBrk="1" hangingPunct="1"/>
              <a:r>
                <a:rPr lang="en-US" altLang="zh-TW" sz="600" b="0">
                  <a:solidFill>
                    <a:schemeClr val="tx1"/>
                  </a:solidFill>
                  <a:latin typeface="Comic Sans MS" pitchFamily="66" charset="0"/>
                  <a:ea typeface="PMingLiU" pitchFamily="18" charset="-120"/>
                </a:rPr>
                <a:t>Man</a:t>
              </a:r>
              <a:endParaRPr lang="en-US" altLang="zh-TW" sz="2800" b="0">
                <a:solidFill>
                  <a:schemeClr val="tx1"/>
                </a:solidFill>
                <a:latin typeface="Comic Sans MS" pitchFamily="66" charset="0"/>
                <a:ea typeface="PMingLiU" pitchFamily="18" charset="-120"/>
              </a:endParaRPr>
            </a:p>
          </p:txBody>
        </p:sp>
        <p:sp>
          <p:nvSpPr>
            <p:cNvPr id="46092" name="Line 1036"/>
            <p:cNvSpPr>
              <a:spLocks noChangeShapeType="1"/>
            </p:cNvSpPr>
            <p:nvPr/>
          </p:nvSpPr>
          <p:spPr bwMode="auto">
            <a:xfrm flipH="1">
              <a:off x="1881" y="1078"/>
              <a:ext cx="29" cy="1"/>
            </a:xfrm>
            <a:prstGeom prst="line">
              <a:avLst/>
            </a:prstGeom>
            <a:noFill/>
            <a:ln w="28575">
              <a:solidFill>
                <a:srgbClr val="00FF00"/>
              </a:solidFill>
              <a:round/>
              <a:headEnd/>
              <a:tailEnd/>
            </a:ln>
          </p:spPr>
          <p:txBody>
            <a:bodyPr/>
            <a:lstStyle/>
            <a:p>
              <a:endParaRPr lang="en-US"/>
            </a:p>
          </p:txBody>
        </p:sp>
        <p:sp>
          <p:nvSpPr>
            <p:cNvPr id="46093" name="Line 1037"/>
            <p:cNvSpPr>
              <a:spLocks noChangeShapeType="1"/>
            </p:cNvSpPr>
            <p:nvPr/>
          </p:nvSpPr>
          <p:spPr bwMode="auto">
            <a:xfrm>
              <a:off x="1910" y="1032"/>
              <a:ext cx="1" cy="89"/>
            </a:xfrm>
            <a:prstGeom prst="line">
              <a:avLst/>
            </a:prstGeom>
            <a:noFill/>
            <a:ln w="28575">
              <a:solidFill>
                <a:srgbClr val="00FF00"/>
              </a:solidFill>
              <a:round/>
              <a:headEnd/>
              <a:tailEnd/>
            </a:ln>
          </p:spPr>
          <p:txBody>
            <a:bodyPr/>
            <a:lstStyle/>
            <a:p>
              <a:endParaRPr lang="en-US"/>
            </a:p>
          </p:txBody>
        </p:sp>
        <p:sp>
          <p:nvSpPr>
            <p:cNvPr id="46094" name="Line 1038"/>
            <p:cNvSpPr>
              <a:spLocks noChangeShapeType="1"/>
            </p:cNvSpPr>
            <p:nvPr/>
          </p:nvSpPr>
          <p:spPr bwMode="auto">
            <a:xfrm flipH="1">
              <a:off x="1881" y="1178"/>
              <a:ext cx="92" cy="1"/>
            </a:xfrm>
            <a:prstGeom prst="line">
              <a:avLst/>
            </a:prstGeom>
            <a:noFill/>
            <a:ln w="28575">
              <a:solidFill>
                <a:srgbClr val="00FF00"/>
              </a:solidFill>
              <a:round/>
              <a:headEnd/>
              <a:tailEnd/>
            </a:ln>
          </p:spPr>
          <p:txBody>
            <a:bodyPr/>
            <a:lstStyle/>
            <a:p>
              <a:endParaRPr lang="en-US"/>
            </a:p>
          </p:txBody>
        </p:sp>
        <p:sp>
          <p:nvSpPr>
            <p:cNvPr id="46095" name="Rectangle 1039"/>
            <p:cNvSpPr>
              <a:spLocks noChangeArrowheads="1"/>
            </p:cNvSpPr>
            <p:nvPr/>
          </p:nvSpPr>
          <p:spPr bwMode="auto">
            <a:xfrm>
              <a:off x="2010" y="1151"/>
              <a:ext cx="145" cy="58"/>
            </a:xfrm>
            <a:prstGeom prst="rect">
              <a:avLst/>
            </a:prstGeom>
            <a:noFill/>
            <a:ln w="9525">
              <a:noFill/>
              <a:miter lim="800000"/>
              <a:headEnd/>
              <a:tailEnd/>
            </a:ln>
          </p:spPr>
          <p:txBody>
            <a:bodyPr wrap="none" lIns="0" tIns="0" rIns="0" bIns="0">
              <a:spAutoFit/>
            </a:bodyPr>
            <a:lstStyle/>
            <a:p>
              <a:pPr eaLnBrk="1" hangingPunct="1"/>
              <a:r>
                <a:rPr lang="en-US" altLang="zh-TW" sz="600" b="0">
                  <a:solidFill>
                    <a:schemeClr val="tx1"/>
                  </a:solidFill>
                  <a:latin typeface="Comic Sans MS" pitchFamily="66" charset="0"/>
                  <a:ea typeface="PMingLiU" pitchFamily="18" charset="-120"/>
                </a:rPr>
                <a:t>Gorilla</a:t>
              </a:r>
              <a:endParaRPr lang="en-US" altLang="zh-TW" sz="2800" b="0">
                <a:solidFill>
                  <a:schemeClr val="tx1"/>
                </a:solidFill>
                <a:latin typeface="Comic Sans MS" pitchFamily="66" charset="0"/>
                <a:ea typeface="PMingLiU" pitchFamily="18" charset="-120"/>
              </a:endParaRPr>
            </a:p>
          </p:txBody>
        </p:sp>
        <p:sp>
          <p:nvSpPr>
            <p:cNvPr id="46096" name="Line 1040"/>
            <p:cNvSpPr>
              <a:spLocks noChangeShapeType="1"/>
            </p:cNvSpPr>
            <p:nvPr/>
          </p:nvSpPr>
          <p:spPr bwMode="auto">
            <a:xfrm flipH="1">
              <a:off x="1823" y="1128"/>
              <a:ext cx="58" cy="1"/>
            </a:xfrm>
            <a:prstGeom prst="line">
              <a:avLst/>
            </a:prstGeom>
            <a:noFill/>
            <a:ln w="28575">
              <a:solidFill>
                <a:srgbClr val="00FF00"/>
              </a:solidFill>
              <a:round/>
              <a:headEnd/>
              <a:tailEnd/>
            </a:ln>
          </p:spPr>
          <p:txBody>
            <a:bodyPr/>
            <a:lstStyle/>
            <a:p>
              <a:endParaRPr lang="en-US"/>
            </a:p>
          </p:txBody>
        </p:sp>
        <p:sp>
          <p:nvSpPr>
            <p:cNvPr id="46097" name="Line 1041"/>
            <p:cNvSpPr>
              <a:spLocks noChangeShapeType="1"/>
            </p:cNvSpPr>
            <p:nvPr/>
          </p:nvSpPr>
          <p:spPr bwMode="auto">
            <a:xfrm>
              <a:off x="1881" y="1078"/>
              <a:ext cx="1" cy="100"/>
            </a:xfrm>
            <a:prstGeom prst="line">
              <a:avLst/>
            </a:prstGeom>
            <a:noFill/>
            <a:ln w="28575">
              <a:solidFill>
                <a:srgbClr val="00FF00"/>
              </a:solidFill>
              <a:round/>
              <a:headEnd/>
              <a:tailEnd/>
            </a:ln>
          </p:spPr>
          <p:txBody>
            <a:bodyPr/>
            <a:lstStyle/>
            <a:p>
              <a:endParaRPr lang="en-US"/>
            </a:p>
          </p:txBody>
        </p:sp>
        <p:sp>
          <p:nvSpPr>
            <p:cNvPr id="46098" name="Line 1042"/>
            <p:cNvSpPr>
              <a:spLocks noChangeShapeType="1"/>
            </p:cNvSpPr>
            <p:nvPr/>
          </p:nvSpPr>
          <p:spPr bwMode="auto">
            <a:xfrm flipH="1">
              <a:off x="1943" y="1236"/>
              <a:ext cx="30" cy="1"/>
            </a:xfrm>
            <a:prstGeom prst="line">
              <a:avLst/>
            </a:prstGeom>
            <a:noFill/>
            <a:ln w="28575">
              <a:solidFill>
                <a:srgbClr val="00FF00"/>
              </a:solidFill>
              <a:round/>
              <a:headEnd/>
              <a:tailEnd/>
            </a:ln>
          </p:spPr>
          <p:txBody>
            <a:bodyPr/>
            <a:lstStyle/>
            <a:p>
              <a:endParaRPr lang="en-US"/>
            </a:p>
          </p:txBody>
        </p:sp>
        <p:sp>
          <p:nvSpPr>
            <p:cNvPr id="46099" name="Rectangle 1043"/>
            <p:cNvSpPr>
              <a:spLocks noChangeArrowheads="1"/>
            </p:cNvSpPr>
            <p:nvPr/>
          </p:nvSpPr>
          <p:spPr bwMode="auto">
            <a:xfrm>
              <a:off x="2026" y="1213"/>
              <a:ext cx="451" cy="58"/>
            </a:xfrm>
            <a:prstGeom prst="rect">
              <a:avLst/>
            </a:prstGeom>
            <a:noFill/>
            <a:ln w="9525">
              <a:noFill/>
              <a:miter lim="800000"/>
              <a:headEnd/>
              <a:tailEnd/>
            </a:ln>
          </p:spPr>
          <p:txBody>
            <a:bodyPr wrap="none" lIns="0" tIns="0" rIns="0" bIns="0">
              <a:spAutoFit/>
            </a:bodyPr>
            <a:lstStyle/>
            <a:p>
              <a:pPr eaLnBrk="1" hangingPunct="1"/>
              <a:r>
                <a:rPr lang="en-US" altLang="zh-TW" sz="600" b="0">
                  <a:solidFill>
                    <a:schemeClr val="tx1"/>
                  </a:solidFill>
                  <a:latin typeface="Comic Sans MS" pitchFamily="66" charset="0"/>
                  <a:ea typeface="PMingLiU" pitchFamily="18" charset="-120"/>
                </a:rPr>
                <a:t>Sumatran orangutan</a:t>
              </a:r>
              <a:endParaRPr lang="en-US" altLang="zh-TW" sz="2800" b="0">
                <a:solidFill>
                  <a:schemeClr val="tx1"/>
                </a:solidFill>
                <a:latin typeface="Comic Sans MS" pitchFamily="66" charset="0"/>
                <a:ea typeface="PMingLiU" pitchFamily="18" charset="-120"/>
              </a:endParaRPr>
            </a:p>
          </p:txBody>
        </p:sp>
        <p:sp>
          <p:nvSpPr>
            <p:cNvPr id="46100" name="Line 1044"/>
            <p:cNvSpPr>
              <a:spLocks noChangeShapeType="1"/>
            </p:cNvSpPr>
            <p:nvPr/>
          </p:nvSpPr>
          <p:spPr bwMode="auto">
            <a:xfrm flipH="1">
              <a:off x="1943" y="1294"/>
              <a:ext cx="30" cy="1"/>
            </a:xfrm>
            <a:prstGeom prst="line">
              <a:avLst/>
            </a:prstGeom>
            <a:noFill/>
            <a:ln w="28575">
              <a:solidFill>
                <a:srgbClr val="00FF00"/>
              </a:solidFill>
              <a:round/>
              <a:headEnd/>
              <a:tailEnd/>
            </a:ln>
          </p:spPr>
          <p:txBody>
            <a:bodyPr/>
            <a:lstStyle/>
            <a:p>
              <a:endParaRPr lang="en-US"/>
            </a:p>
          </p:txBody>
        </p:sp>
        <p:sp>
          <p:nvSpPr>
            <p:cNvPr id="46101" name="Rectangle 1045"/>
            <p:cNvSpPr>
              <a:spLocks noChangeArrowheads="1"/>
            </p:cNvSpPr>
            <p:nvPr/>
          </p:nvSpPr>
          <p:spPr bwMode="auto">
            <a:xfrm>
              <a:off x="2027" y="1267"/>
              <a:ext cx="414" cy="58"/>
            </a:xfrm>
            <a:prstGeom prst="rect">
              <a:avLst/>
            </a:prstGeom>
            <a:noFill/>
            <a:ln w="9525">
              <a:noFill/>
              <a:miter lim="800000"/>
              <a:headEnd/>
              <a:tailEnd/>
            </a:ln>
          </p:spPr>
          <p:txBody>
            <a:bodyPr wrap="none" lIns="0" tIns="0" rIns="0" bIns="0">
              <a:spAutoFit/>
            </a:bodyPr>
            <a:lstStyle/>
            <a:p>
              <a:pPr eaLnBrk="1" hangingPunct="1"/>
              <a:r>
                <a:rPr lang="en-US" altLang="zh-TW" sz="600" b="0">
                  <a:solidFill>
                    <a:schemeClr val="tx1"/>
                  </a:solidFill>
                  <a:latin typeface="Comic Sans MS" pitchFamily="66" charset="0"/>
                  <a:ea typeface="PMingLiU" pitchFamily="18" charset="-120"/>
                </a:rPr>
                <a:t>Bornean orangutan</a:t>
              </a:r>
              <a:endParaRPr lang="en-US" altLang="zh-TW" sz="2800" b="0">
                <a:solidFill>
                  <a:schemeClr val="tx1"/>
                </a:solidFill>
                <a:latin typeface="Comic Sans MS" pitchFamily="66" charset="0"/>
                <a:ea typeface="PMingLiU" pitchFamily="18" charset="-120"/>
              </a:endParaRPr>
            </a:p>
          </p:txBody>
        </p:sp>
        <p:sp>
          <p:nvSpPr>
            <p:cNvPr id="46102" name="Line 1046"/>
            <p:cNvSpPr>
              <a:spLocks noChangeShapeType="1"/>
            </p:cNvSpPr>
            <p:nvPr/>
          </p:nvSpPr>
          <p:spPr bwMode="auto">
            <a:xfrm flipH="1">
              <a:off x="1823" y="1267"/>
              <a:ext cx="120" cy="1"/>
            </a:xfrm>
            <a:prstGeom prst="line">
              <a:avLst/>
            </a:prstGeom>
            <a:noFill/>
            <a:ln w="28575">
              <a:solidFill>
                <a:srgbClr val="00FF00"/>
              </a:solidFill>
              <a:round/>
              <a:headEnd/>
              <a:tailEnd/>
            </a:ln>
          </p:spPr>
          <p:txBody>
            <a:bodyPr/>
            <a:lstStyle/>
            <a:p>
              <a:endParaRPr lang="en-US"/>
            </a:p>
          </p:txBody>
        </p:sp>
        <p:sp>
          <p:nvSpPr>
            <p:cNvPr id="46103" name="Line 1047"/>
            <p:cNvSpPr>
              <a:spLocks noChangeShapeType="1"/>
            </p:cNvSpPr>
            <p:nvPr/>
          </p:nvSpPr>
          <p:spPr bwMode="auto">
            <a:xfrm>
              <a:off x="1943" y="1236"/>
              <a:ext cx="1" cy="58"/>
            </a:xfrm>
            <a:prstGeom prst="line">
              <a:avLst/>
            </a:prstGeom>
            <a:noFill/>
            <a:ln w="28575">
              <a:solidFill>
                <a:srgbClr val="00FF00"/>
              </a:solidFill>
              <a:round/>
              <a:headEnd/>
              <a:tailEnd/>
            </a:ln>
          </p:spPr>
          <p:txBody>
            <a:bodyPr/>
            <a:lstStyle/>
            <a:p>
              <a:endParaRPr lang="en-US"/>
            </a:p>
          </p:txBody>
        </p:sp>
        <p:sp>
          <p:nvSpPr>
            <p:cNvPr id="46104" name="Line 1048"/>
            <p:cNvSpPr>
              <a:spLocks noChangeShapeType="1"/>
            </p:cNvSpPr>
            <p:nvPr/>
          </p:nvSpPr>
          <p:spPr bwMode="auto">
            <a:xfrm flipH="1">
              <a:off x="1793" y="1194"/>
              <a:ext cx="30" cy="1"/>
            </a:xfrm>
            <a:prstGeom prst="line">
              <a:avLst/>
            </a:prstGeom>
            <a:noFill/>
            <a:ln w="28575">
              <a:solidFill>
                <a:srgbClr val="00FF00"/>
              </a:solidFill>
              <a:round/>
              <a:headEnd/>
              <a:tailEnd/>
            </a:ln>
          </p:spPr>
          <p:txBody>
            <a:bodyPr/>
            <a:lstStyle/>
            <a:p>
              <a:endParaRPr lang="en-US"/>
            </a:p>
          </p:txBody>
        </p:sp>
        <p:sp>
          <p:nvSpPr>
            <p:cNvPr id="46105" name="Line 1049"/>
            <p:cNvSpPr>
              <a:spLocks noChangeShapeType="1"/>
            </p:cNvSpPr>
            <p:nvPr/>
          </p:nvSpPr>
          <p:spPr bwMode="auto">
            <a:xfrm>
              <a:off x="1823" y="1128"/>
              <a:ext cx="1" cy="139"/>
            </a:xfrm>
            <a:prstGeom prst="line">
              <a:avLst/>
            </a:prstGeom>
            <a:noFill/>
            <a:ln w="28575">
              <a:solidFill>
                <a:srgbClr val="00FF00"/>
              </a:solidFill>
              <a:round/>
              <a:headEnd/>
              <a:tailEnd/>
            </a:ln>
          </p:spPr>
          <p:txBody>
            <a:bodyPr/>
            <a:lstStyle/>
            <a:p>
              <a:endParaRPr lang="en-US"/>
            </a:p>
          </p:txBody>
        </p:sp>
        <p:sp>
          <p:nvSpPr>
            <p:cNvPr id="46106" name="Line 1050"/>
            <p:cNvSpPr>
              <a:spLocks noChangeShapeType="1"/>
            </p:cNvSpPr>
            <p:nvPr/>
          </p:nvSpPr>
          <p:spPr bwMode="auto">
            <a:xfrm flipH="1">
              <a:off x="1793" y="1355"/>
              <a:ext cx="180" cy="1"/>
            </a:xfrm>
            <a:prstGeom prst="line">
              <a:avLst/>
            </a:prstGeom>
            <a:noFill/>
            <a:ln w="28575">
              <a:solidFill>
                <a:srgbClr val="00FF00"/>
              </a:solidFill>
              <a:round/>
              <a:headEnd/>
              <a:tailEnd/>
            </a:ln>
          </p:spPr>
          <p:txBody>
            <a:bodyPr/>
            <a:lstStyle/>
            <a:p>
              <a:endParaRPr lang="en-US"/>
            </a:p>
          </p:txBody>
        </p:sp>
        <p:sp>
          <p:nvSpPr>
            <p:cNvPr id="46107" name="Rectangle 1051"/>
            <p:cNvSpPr>
              <a:spLocks noChangeArrowheads="1"/>
            </p:cNvSpPr>
            <p:nvPr/>
          </p:nvSpPr>
          <p:spPr bwMode="auto">
            <a:xfrm>
              <a:off x="2036" y="1328"/>
              <a:ext cx="336" cy="58"/>
            </a:xfrm>
            <a:prstGeom prst="rect">
              <a:avLst/>
            </a:prstGeom>
            <a:noFill/>
            <a:ln w="9525">
              <a:noFill/>
              <a:miter lim="800000"/>
              <a:headEnd/>
              <a:tailEnd/>
            </a:ln>
          </p:spPr>
          <p:txBody>
            <a:bodyPr wrap="none" lIns="0" tIns="0" rIns="0" bIns="0">
              <a:spAutoFit/>
            </a:bodyPr>
            <a:lstStyle/>
            <a:p>
              <a:pPr eaLnBrk="1" hangingPunct="1"/>
              <a:r>
                <a:rPr lang="en-US" altLang="zh-TW" sz="600" b="0">
                  <a:solidFill>
                    <a:schemeClr val="tx1"/>
                  </a:solidFill>
                  <a:latin typeface="Comic Sans MS" pitchFamily="66" charset="0"/>
                  <a:ea typeface="PMingLiU" pitchFamily="18" charset="-120"/>
                </a:rPr>
                <a:t>Common gibbon</a:t>
              </a:r>
              <a:endParaRPr lang="en-US" altLang="zh-TW" sz="2800" b="0">
                <a:solidFill>
                  <a:schemeClr val="tx1"/>
                </a:solidFill>
                <a:latin typeface="Comic Sans MS" pitchFamily="66" charset="0"/>
                <a:ea typeface="PMingLiU" pitchFamily="18" charset="-120"/>
              </a:endParaRPr>
            </a:p>
          </p:txBody>
        </p:sp>
        <p:sp>
          <p:nvSpPr>
            <p:cNvPr id="46108" name="Line 1052"/>
            <p:cNvSpPr>
              <a:spLocks noChangeShapeType="1"/>
            </p:cNvSpPr>
            <p:nvPr/>
          </p:nvSpPr>
          <p:spPr bwMode="auto">
            <a:xfrm flipH="1">
              <a:off x="1731" y="1274"/>
              <a:ext cx="62" cy="1"/>
            </a:xfrm>
            <a:prstGeom prst="line">
              <a:avLst/>
            </a:prstGeom>
            <a:noFill/>
            <a:ln w="28575">
              <a:solidFill>
                <a:srgbClr val="00FF00"/>
              </a:solidFill>
              <a:round/>
              <a:headEnd/>
              <a:tailEnd/>
            </a:ln>
          </p:spPr>
          <p:txBody>
            <a:bodyPr/>
            <a:lstStyle/>
            <a:p>
              <a:endParaRPr lang="en-US"/>
            </a:p>
          </p:txBody>
        </p:sp>
        <p:sp>
          <p:nvSpPr>
            <p:cNvPr id="46109" name="Line 1053"/>
            <p:cNvSpPr>
              <a:spLocks noChangeShapeType="1"/>
            </p:cNvSpPr>
            <p:nvPr/>
          </p:nvSpPr>
          <p:spPr bwMode="auto">
            <a:xfrm>
              <a:off x="1793" y="1194"/>
              <a:ext cx="1" cy="161"/>
            </a:xfrm>
            <a:prstGeom prst="line">
              <a:avLst/>
            </a:prstGeom>
            <a:noFill/>
            <a:ln w="28575">
              <a:solidFill>
                <a:srgbClr val="00FF00"/>
              </a:solidFill>
              <a:round/>
              <a:headEnd/>
              <a:tailEnd/>
            </a:ln>
          </p:spPr>
          <p:txBody>
            <a:bodyPr/>
            <a:lstStyle/>
            <a:p>
              <a:endParaRPr lang="en-US"/>
            </a:p>
          </p:txBody>
        </p:sp>
        <p:sp>
          <p:nvSpPr>
            <p:cNvPr id="46110" name="Line 1054"/>
            <p:cNvSpPr>
              <a:spLocks noChangeShapeType="1"/>
            </p:cNvSpPr>
            <p:nvPr/>
          </p:nvSpPr>
          <p:spPr bwMode="auto">
            <a:xfrm flipH="1">
              <a:off x="1943" y="1409"/>
              <a:ext cx="30" cy="1"/>
            </a:xfrm>
            <a:prstGeom prst="line">
              <a:avLst/>
            </a:prstGeom>
            <a:noFill/>
            <a:ln w="28575">
              <a:solidFill>
                <a:srgbClr val="00FF00"/>
              </a:solidFill>
              <a:round/>
              <a:headEnd/>
              <a:tailEnd/>
            </a:ln>
          </p:spPr>
          <p:txBody>
            <a:bodyPr/>
            <a:lstStyle/>
            <a:p>
              <a:endParaRPr lang="en-US"/>
            </a:p>
          </p:txBody>
        </p:sp>
        <p:sp>
          <p:nvSpPr>
            <p:cNvPr id="46111" name="Rectangle 1055"/>
            <p:cNvSpPr>
              <a:spLocks noChangeArrowheads="1"/>
            </p:cNvSpPr>
            <p:nvPr/>
          </p:nvSpPr>
          <p:spPr bwMode="auto">
            <a:xfrm>
              <a:off x="2017" y="1386"/>
              <a:ext cx="270" cy="58"/>
            </a:xfrm>
            <a:prstGeom prst="rect">
              <a:avLst/>
            </a:prstGeom>
            <a:noFill/>
            <a:ln w="9525">
              <a:noFill/>
              <a:miter lim="800000"/>
              <a:headEnd/>
              <a:tailEnd/>
            </a:ln>
          </p:spPr>
          <p:txBody>
            <a:bodyPr wrap="none" lIns="0" tIns="0" rIns="0" bIns="0">
              <a:spAutoFit/>
            </a:bodyPr>
            <a:lstStyle/>
            <a:p>
              <a:pPr eaLnBrk="1" hangingPunct="1"/>
              <a:r>
                <a:rPr lang="en-US" altLang="zh-TW" sz="600" b="0">
                  <a:solidFill>
                    <a:schemeClr val="tx1"/>
                  </a:solidFill>
                  <a:latin typeface="Comic Sans MS" pitchFamily="66" charset="0"/>
                  <a:ea typeface="PMingLiU" pitchFamily="18" charset="-120"/>
                </a:rPr>
                <a:t>Barbary ape</a:t>
              </a:r>
              <a:endParaRPr lang="en-US" altLang="zh-TW" sz="2800" b="0">
                <a:solidFill>
                  <a:schemeClr val="tx1"/>
                </a:solidFill>
                <a:latin typeface="Comic Sans MS" pitchFamily="66" charset="0"/>
                <a:ea typeface="PMingLiU" pitchFamily="18" charset="-120"/>
              </a:endParaRPr>
            </a:p>
          </p:txBody>
        </p:sp>
        <p:sp>
          <p:nvSpPr>
            <p:cNvPr id="46112" name="Line 1056"/>
            <p:cNvSpPr>
              <a:spLocks noChangeShapeType="1"/>
            </p:cNvSpPr>
            <p:nvPr/>
          </p:nvSpPr>
          <p:spPr bwMode="auto">
            <a:xfrm flipH="1">
              <a:off x="1943" y="1470"/>
              <a:ext cx="30" cy="1"/>
            </a:xfrm>
            <a:prstGeom prst="line">
              <a:avLst/>
            </a:prstGeom>
            <a:noFill/>
            <a:ln w="28575">
              <a:solidFill>
                <a:srgbClr val="00FF00"/>
              </a:solidFill>
              <a:round/>
              <a:headEnd/>
              <a:tailEnd/>
            </a:ln>
          </p:spPr>
          <p:txBody>
            <a:bodyPr/>
            <a:lstStyle/>
            <a:p>
              <a:endParaRPr lang="en-US"/>
            </a:p>
          </p:txBody>
        </p:sp>
        <p:sp>
          <p:nvSpPr>
            <p:cNvPr id="46113" name="Rectangle 1057"/>
            <p:cNvSpPr>
              <a:spLocks noChangeArrowheads="1"/>
            </p:cNvSpPr>
            <p:nvPr/>
          </p:nvSpPr>
          <p:spPr bwMode="auto">
            <a:xfrm>
              <a:off x="2019" y="1443"/>
              <a:ext cx="158" cy="58"/>
            </a:xfrm>
            <a:prstGeom prst="rect">
              <a:avLst/>
            </a:prstGeom>
            <a:noFill/>
            <a:ln w="9525">
              <a:noFill/>
              <a:miter lim="800000"/>
              <a:headEnd/>
              <a:tailEnd/>
            </a:ln>
          </p:spPr>
          <p:txBody>
            <a:bodyPr wrap="none" lIns="0" tIns="0" rIns="0" bIns="0">
              <a:spAutoFit/>
            </a:bodyPr>
            <a:lstStyle/>
            <a:p>
              <a:pPr eaLnBrk="1" hangingPunct="1"/>
              <a:r>
                <a:rPr lang="en-US" altLang="zh-TW" sz="600" b="0">
                  <a:solidFill>
                    <a:schemeClr val="tx1"/>
                  </a:solidFill>
                  <a:latin typeface="Comic Sans MS" pitchFamily="66" charset="0"/>
                  <a:ea typeface="PMingLiU" pitchFamily="18" charset="-120"/>
                </a:rPr>
                <a:t>Baboon</a:t>
              </a:r>
              <a:endParaRPr lang="en-US" altLang="zh-TW" sz="2800" b="0">
                <a:solidFill>
                  <a:schemeClr val="tx1"/>
                </a:solidFill>
                <a:latin typeface="Comic Sans MS" pitchFamily="66" charset="0"/>
                <a:ea typeface="PMingLiU" pitchFamily="18" charset="-120"/>
              </a:endParaRPr>
            </a:p>
          </p:txBody>
        </p:sp>
        <p:sp>
          <p:nvSpPr>
            <p:cNvPr id="46114" name="Line 1058"/>
            <p:cNvSpPr>
              <a:spLocks noChangeShapeType="1"/>
            </p:cNvSpPr>
            <p:nvPr/>
          </p:nvSpPr>
          <p:spPr bwMode="auto">
            <a:xfrm flipH="1">
              <a:off x="1731" y="1440"/>
              <a:ext cx="212" cy="1"/>
            </a:xfrm>
            <a:prstGeom prst="line">
              <a:avLst/>
            </a:prstGeom>
            <a:noFill/>
            <a:ln w="28575">
              <a:solidFill>
                <a:srgbClr val="00FF00"/>
              </a:solidFill>
              <a:round/>
              <a:headEnd/>
              <a:tailEnd/>
            </a:ln>
          </p:spPr>
          <p:txBody>
            <a:bodyPr/>
            <a:lstStyle/>
            <a:p>
              <a:endParaRPr lang="en-US"/>
            </a:p>
          </p:txBody>
        </p:sp>
        <p:sp>
          <p:nvSpPr>
            <p:cNvPr id="46115" name="Line 1059"/>
            <p:cNvSpPr>
              <a:spLocks noChangeShapeType="1"/>
            </p:cNvSpPr>
            <p:nvPr/>
          </p:nvSpPr>
          <p:spPr bwMode="auto">
            <a:xfrm>
              <a:off x="1943" y="1409"/>
              <a:ext cx="1" cy="61"/>
            </a:xfrm>
            <a:prstGeom prst="line">
              <a:avLst/>
            </a:prstGeom>
            <a:noFill/>
            <a:ln w="28575">
              <a:solidFill>
                <a:srgbClr val="00FF00"/>
              </a:solidFill>
              <a:round/>
              <a:headEnd/>
              <a:tailEnd/>
            </a:ln>
          </p:spPr>
          <p:txBody>
            <a:bodyPr/>
            <a:lstStyle/>
            <a:p>
              <a:endParaRPr lang="en-US"/>
            </a:p>
          </p:txBody>
        </p:sp>
        <p:sp>
          <p:nvSpPr>
            <p:cNvPr id="46116" name="Line 1060"/>
            <p:cNvSpPr>
              <a:spLocks noChangeShapeType="1"/>
            </p:cNvSpPr>
            <p:nvPr/>
          </p:nvSpPr>
          <p:spPr bwMode="auto">
            <a:xfrm flipH="1">
              <a:off x="1702" y="1359"/>
              <a:ext cx="29" cy="1"/>
            </a:xfrm>
            <a:prstGeom prst="line">
              <a:avLst/>
            </a:prstGeom>
            <a:noFill/>
            <a:ln w="28575">
              <a:solidFill>
                <a:srgbClr val="00FF00"/>
              </a:solidFill>
              <a:round/>
              <a:headEnd/>
              <a:tailEnd/>
            </a:ln>
          </p:spPr>
          <p:txBody>
            <a:bodyPr/>
            <a:lstStyle/>
            <a:p>
              <a:endParaRPr lang="en-US"/>
            </a:p>
          </p:txBody>
        </p:sp>
        <p:sp>
          <p:nvSpPr>
            <p:cNvPr id="46117" name="Line 1061"/>
            <p:cNvSpPr>
              <a:spLocks noChangeShapeType="1"/>
            </p:cNvSpPr>
            <p:nvPr/>
          </p:nvSpPr>
          <p:spPr bwMode="auto">
            <a:xfrm>
              <a:off x="1731" y="1274"/>
              <a:ext cx="1" cy="166"/>
            </a:xfrm>
            <a:prstGeom prst="line">
              <a:avLst/>
            </a:prstGeom>
            <a:noFill/>
            <a:ln w="28575">
              <a:solidFill>
                <a:srgbClr val="00FF00"/>
              </a:solidFill>
              <a:round/>
              <a:headEnd/>
              <a:tailEnd/>
            </a:ln>
          </p:spPr>
          <p:txBody>
            <a:bodyPr/>
            <a:lstStyle/>
            <a:p>
              <a:endParaRPr lang="en-US"/>
            </a:p>
          </p:txBody>
        </p:sp>
        <p:sp>
          <p:nvSpPr>
            <p:cNvPr id="46118" name="Line 1062"/>
            <p:cNvSpPr>
              <a:spLocks noChangeShapeType="1"/>
            </p:cNvSpPr>
            <p:nvPr/>
          </p:nvSpPr>
          <p:spPr bwMode="auto">
            <a:xfrm flipH="1">
              <a:off x="1702" y="1528"/>
              <a:ext cx="271" cy="1"/>
            </a:xfrm>
            <a:prstGeom prst="line">
              <a:avLst/>
            </a:prstGeom>
            <a:noFill/>
            <a:ln w="28575">
              <a:solidFill>
                <a:srgbClr val="00FF00"/>
              </a:solidFill>
              <a:round/>
              <a:headEnd/>
              <a:tailEnd/>
            </a:ln>
          </p:spPr>
          <p:txBody>
            <a:bodyPr/>
            <a:lstStyle/>
            <a:p>
              <a:endParaRPr lang="en-US"/>
            </a:p>
          </p:txBody>
        </p:sp>
        <p:sp>
          <p:nvSpPr>
            <p:cNvPr id="46119" name="Rectangle 1063"/>
            <p:cNvSpPr>
              <a:spLocks noChangeArrowheads="1"/>
            </p:cNvSpPr>
            <p:nvPr/>
          </p:nvSpPr>
          <p:spPr bwMode="auto">
            <a:xfrm>
              <a:off x="2014" y="1501"/>
              <a:ext cx="540" cy="58"/>
            </a:xfrm>
            <a:prstGeom prst="rect">
              <a:avLst/>
            </a:prstGeom>
            <a:noFill/>
            <a:ln w="9525">
              <a:noFill/>
              <a:miter lim="800000"/>
              <a:headEnd/>
              <a:tailEnd/>
            </a:ln>
          </p:spPr>
          <p:txBody>
            <a:bodyPr wrap="none" lIns="0" tIns="0" rIns="0" bIns="0">
              <a:spAutoFit/>
            </a:bodyPr>
            <a:lstStyle/>
            <a:p>
              <a:pPr eaLnBrk="1" hangingPunct="1"/>
              <a:r>
                <a:rPr lang="en-US" altLang="zh-TW" sz="600" b="0">
                  <a:solidFill>
                    <a:schemeClr val="tx1"/>
                  </a:solidFill>
                  <a:latin typeface="Comic Sans MS" pitchFamily="66" charset="0"/>
                  <a:ea typeface="PMingLiU" pitchFamily="18" charset="-120"/>
                </a:rPr>
                <a:t>White-fronted capuchin</a:t>
              </a:r>
              <a:endParaRPr lang="en-US" altLang="zh-TW" sz="2800" b="0">
                <a:solidFill>
                  <a:schemeClr val="tx1"/>
                </a:solidFill>
                <a:latin typeface="Comic Sans MS" pitchFamily="66" charset="0"/>
                <a:ea typeface="PMingLiU" pitchFamily="18" charset="-120"/>
              </a:endParaRPr>
            </a:p>
          </p:txBody>
        </p:sp>
        <p:sp>
          <p:nvSpPr>
            <p:cNvPr id="46120" name="Line 1064"/>
            <p:cNvSpPr>
              <a:spLocks noChangeShapeType="1"/>
            </p:cNvSpPr>
            <p:nvPr/>
          </p:nvSpPr>
          <p:spPr bwMode="auto">
            <a:xfrm flipH="1">
              <a:off x="1673" y="1443"/>
              <a:ext cx="29" cy="1"/>
            </a:xfrm>
            <a:prstGeom prst="line">
              <a:avLst/>
            </a:prstGeom>
            <a:noFill/>
            <a:ln w="28575">
              <a:solidFill>
                <a:srgbClr val="00FF00"/>
              </a:solidFill>
              <a:round/>
              <a:headEnd/>
              <a:tailEnd/>
            </a:ln>
          </p:spPr>
          <p:txBody>
            <a:bodyPr/>
            <a:lstStyle/>
            <a:p>
              <a:endParaRPr lang="en-US"/>
            </a:p>
          </p:txBody>
        </p:sp>
        <p:sp>
          <p:nvSpPr>
            <p:cNvPr id="46121" name="Line 1065"/>
            <p:cNvSpPr>
              <a:spLocks noChangeShapeType="1"/>
            </p:cNvSpPr>
            <p:nvPr/>
          </p:nvSpPr>
          <p:spPr bwMode="auto">
            <a:xfrm>
              <a:off x="1702" y="1359"/>
              <a:ext cx="1" cy="169"/>
            </a:xfrm>
            <a:prstGeom prst="line">
              <a:avLst/>
            </a:prstGeom>
            <a:noFill/>
            <a:ln w="28575">
              <a:solidFill>
                <a:srgbClr val="00FF00"/>
              </a:solidFill>
              <a:round/>
              <a:headEnd/>
              <a:tailEnd/>
            </a:ln>
          </p:spPr>
          <p:txBody>
            <a:bodyPr/>
            <a:lstStyle/>
            <a:p>
              <a:endParaRPr lang="en-US"/>
            </a:p>
          </p:txBody>
        </p:sp>
        <p:sp>
          <p:nvSpPr>
            <p:cNvPr id="46122" name="Line 1066"/>
            <p:cNvSpPr>
              <a:spLocks noChangeShapeType="1"/>
            </p:cNvSpPr>
            <p:nvPr/>
          </p:nvSpPr>
          <p:spPr bwMode="auto">
            <a:xfrm flipH="1">
              <a:off x="1673" y="1586"/>
              <a:ext cx="300" cy="1"/>
            </a:xfrm>
            <a:prstGeom prst="line">
              <a:avLst/>
            </a:prstGeom>
            <a:noFill/>
            <a:ln w="28575">
              <a:solidFill>
                <a:srgbClr val="00FF00"/>
              </a:solidFill>
              <a:round/>
              <a:headEnd/>
              <a:tailEnd/>
            </a:ln>
          </p:spPr>
          <p:txBody>
            <a:bodyPr/>
            <a:lstStyle/>
            <a:p>
              <a:endParaRPr lang="en-US"/>
            </a:p>
          </p:txBody>
        </p:sp>
        <p:sp>
          <p:nvSpPr>
            <p:cNvPr id="46123" name="Rectangle 1067"/>
            <p:cNvSpPr>
              <a:spLocks noChangeArrowheads="1"/>
            </p:cNvSpPr>
            <p:nvPr/>
          </p:nvSpPr>
          <p:spPr bwMode="auto">
            <a:xfrm>
              <a:off x="2015" y="1559"/>
              <a:ext cx="215" cy="58"/>
            </a:xfrm>
            <a:prstGeom prst="rect">
              <a:avLst/>
            </a:prstGeom>
            <a:noFill/>
            <a:ln w="9525">
              <a:noFill/>
              <a:miter lim="800000"/>
              <a:headEnd/>
              <a:tailEnd/>
            </a:ln>
          </p:spPr>
          <p:txBody>
            <a:bodyPr wrap="none" lIns="0" tIns="0" rIns="0" bIns="0">
              <a:spAutoFit/>
            </a:bodyPr>
            <a:lstStyle/>
            <a:p>
              <a:pPr eaLnBrk="1" hangingPunct="1"/>
              <a:r>
                <a:rPr lang="en-US" altLang="zh-TW" sz="600" b="0">
                  <a:solidFill>
                    <a:schemeClr val="tx1"/>
                  </a:solidFill>
                  <a:latin typeface="Comic Sans MS" pitchFamily="66" charset="0"/>
                  <a:ea typeface="PMingLiU" pitchFamily="18" charset="-120"/>
                </a:rPr>
                <a:t>Slow loris</a:t>
              </a:r>
              <a:endParaRPr lang="en-US" altLang="zh-TW" sz="2800" b="0">
                <a:solidFill>
                  <a:schemeClr val="tx1"/>
                </a:solidFill>
                <a:latin typeface="Comic Sans MS" pitchFamily="66" charset="0"/>
                <a:ea typeface="PMingLiU" pitchFamily="18" charset="-120"/>
              </a:endParaRPr>
            </a:p>
          </p:txBody>
        </p:sp>
        <p:sp>
          <p:nvSpPr>
            <p:cNvPr id="46124" name="Line 1068"/>
            <p:cNvSpPr>
              <a:spLocks noChangeShapeType="1"/>
            </p:cNvSpPr>
            <p:nvPr/>
          </p:nvSpPr>
          <p:spPr bwMode="auto">
            <a:xfrm flipH="1">
              <a:off x="1644" y="1513"/>
              <a:ext cx="29" cy="1"/>
            </a:xfrm>
            <a:prstGeom prst="line">
              <a:avLst/>
            </a:prstGeom>
            <a:noFill/>
            <a:ln w="28575">
              <a:solidFill>
                <a:srgbClr val="00FF00"/>
              </a:solidFill>
              <a:round/>
              <a:headEnd/>
              <a:tailEnd/>
            </a:ln>
          </p:spPr>
          <p:txBody>
            <a:bodyPr/>
            <a:lstStyle/>
            <a:p>
              <a:endParaRPr lang="en-US"/>
            </a:p>
          </p:txBody>
        </p:sp>
        <p:sp>
          <p:nvSpPr>
            <p:cNvPr id="46125" name="Line 1069"/>
            <p:cNvSpPr>
              <a:spLocks noChangeShapeType="1"/>
            </p:cNvSpPr>
            <p:nvPr/>
          </p:nvSpPr>
          <p:spPr bwMode="auto">
            <a:xfrm>
              <a:off x="1673" y="1443"/>
              <a:ext cx="1" cy="143"/>
            </a:xfrm>
            <a:prstGeom prst="line">
              <a:avLst/>
            </a:prstGeom>
            <a:noFill/>
            <a:ln w="28575">
              <a:solidFill>
                <a:srgbClr val="00FF00"/>
              </a:solidFill>
              <a:round/>
              <a:headEnd/>
              <a:tailEnd/>
            </a:ln>
          </p:spPr>
          <p:txBody>
            <a:bodyPr/>
            <a:lstStyle/>
            <a:p>
              <a:endParaRPr lang="en-US"/>
            </a:p>
          </p:txBody>
        </p:sp>
        <p:sp>
          <p:nvSpPr>
            <p:cNvPr id="46126" name="Line 1070"/>
            <p:cNvSpPr>
              <a:spLocks noChangeShapeType="1"/>
            </p:cNvSpPr>
            <p:nvPr/>
          </p:nvSpPr>
          <p:spPr bwMode="auto">
            <a:xfrm flipH="1">
              <a:off x="1644" y="1643"/>
              <a:ext cx="329" cy="1"/>
            </a:xfrm>
            <a:prstGeom prst="line">
              <a:avLst/>
            </a:prstGeom>
            <a:noFill/>
            <a:ln w="28575">
              <a:solidFill>
                <a:srgbClr val="00FF00"/>
              </a:solidFill>
              <a:round/>
              <a:headEnd/>
              <a:tailEnd/>
            </a:ln>
          </p:spPr>
          <p:txBody>
            <a:bodyPr/>
            <a:lstStyle/>
            <a:p>
              <a:endParaRPr lang="en-US"/>
            </a:p>
          </p:txBody>
        </p:sp>
        <p:sp>
          <p:nvSpPr>
            <p:cNvPr id="46127" name="Rectangle 1071"/>
            <p:cNvSpPr>
              <a:spLocks noChangeArrowheads="1"/>
            </p:cNvSpPr>
            <p:nvPr/>
          </p:nvSpPr>
          <p:spPr bwMode="auto">
            <a:xfrm>
              <a:off x="2015" y="1616"/>
              <a:ext cx="255" cy="58"/>
            </a:xfrm>
            <a:prstGeom prst="rect">
              <a:avLst/>
            </a:prstGeom>
            <a:noFill/>
            <a:ln w="9525">
              <a:noFill/>
              <a:miter lim="800000"/>
              <a:headEnd/>
              <a:tailEnd/>
            </a:ln>
          </p:spPr>
          <p:txBody>
            <a:bodyPr wrap="none" lIns="0" tIns="0" rIns="0" bIns="0">
              <a:spAutoFit/>
            </a:bodyPr>
            <a:lstStyle/>
            <a:p>
              <a:pPr eaLnBrk="1" hangingPunct="1"/>
              <a:r>
                <a:rPr lang="en-US" altLang="zh-TW" sz="600" b="0">
                  <a:solidFill>
                    <a:schemeClr val="tx1"/>
                  </a:solidFill>
                  <a:latin typeface="Comic Sans MS" pitchFamily="66" charset="0"/>
                  <a:ea typeface="PMingLiU" pitchFamily="18" charset="-120"/>
                </a:rPr>
                <a:t>Tree shrew</a:t>
              </a:r>
              <a:endParaRPr lang="en-US" altLang="zh-TW" sz="2800" b="0">
                <a:solidFill>
                  <a:schemeClr val="tx1"/>
                </a:solidFill>
                <a:latin typeface="Comic Sans MS" pitchFamily="66" charset="0"/>
                <a:ea typeface="PMingLiU" pitchFamily="18" charset="-120"/>
              </a:endParaRPr>
            </a:p>
          </p:txBody>
        </p:sp>
        <p:sp>
          <p:nvSpPr>
            <p:cNvPr id="46128" name="Line 1072"/>
            <p:cNvSpPr>
              <a:spLocks noChangeShapeType="1"/>
            </p:cNvSpPr>
            <p:nvPr/>
          </p:nvSpPr>
          <p:spPr bwMode="auto">
            <a:xfrm flipH="1">
              <a:off x="1461" y="1578"/>
              <a:ext cx="183" cy="1"/>
            </a:xfrm>
            <a:prstGeom prst="line">
              <a:avLst/>
            </a:prstGeom>
            <a:noFill/>
            <a:ln w="28575">
              <a:solidFill>
                <a:srgbClr val="00FF00"/>
              </a:solidFill>
              <a:round/>
              <a:headEnd/>
              <a:tailEnd/>
            </a:ln>
          </p:spPr>
          <p:txBody>
            <a:bodyPr/>
            <a:lstStyle/>
            <a:p>
              <a:endParaRPr lang="en-US"/>
            </a:p>
          </p:txBody>
        </p:sp>
        <p:sp>
          <p:nvSpPr>
            <p:cNvPr id="46129" name="Line 1073"/>
            <p:cNvSpPr>
              <a:spLocks noChangeShapeType="1"/>
            </p:cNvSpPr>
            <p:nvPr/>
          </p:nvSpPr>
          <p:spPr bwMode="auto">
            <a:xfrm>
              <a:off x="1644" y="1513"/>
              <a:ext cx="1" cy="130"/>
            </a:xfrm>
            <a:prstGeom prst="line">
              <a:avLst/>
            </a:prstGeom>
            <a:noFill/>
            <a:ln w="28575">
              <a:solidFill>
                <a:srgbClr val="00FF00"/>
              </a:solidFill>
              <a:round/>
              <a:headEnd/>
              <a:tailEnd/>
            </a:ln>
          </p:spPr>
          <p:txBody>
            <a:bodyPr/>
            <a:lstStyle/>
            <a:p>
              <a:endParaRPr lang="en-US"/>
            </a:p>
          </p:txBody>
        </p:sp>
        <p:sp>
          <p:nvSpPr>
            <p:cNvPr id="46130" name="Line 1074"/>
            <p:cNvSpPr>
              <a:spLocks noChangeShapeType="1"/>
            </p:cNvSpPr>
            <p:nvPr/>
          </p:nvSpPr>
          <p:spPr bwMode="auto">
            <a:xfrm flipH="1">
              <a:off x="1943" y="1701"/>
              <a:ext cx="30" cy="1"/>
            </a:xfrm>
            <a:prstGeom prst="line">
              <a:avLst/>
            </a:prstGeom>
            <a:noFill/>
            <a:ln w="28575">
              <a:solidFill>
                <a:srgbClr val="00FF00"/>
              </a:solidFill>
              <a:round/>
              <a:headEnd/>
              <a:tailEnd/>
            </a:ln>
          </p:spPr>
          <p:txBody>
            <a:bodyPr/>
            <a:lstStyle/>
            <a:p>
              <a:endParaRPr lang="en-US"/>
            </a:p>
          </p:txBody>
        </p:sp>
        <p:sp>
          <p:nvSpPr>
            <p:cNvPr id="46131" name="Rectangle 1075"/>
            <p:cNvSpPr>
              <a:spLocks noChangeArrowheads="1"/>
            </p:cNvSpPr>
            <p:nvPr/>
          </p:nvSpPr>
          <p:spPr bwMode="auto">
            <a:xfrm>
              <a:off x="2019" y="1678"/>
              <a:ext cx="447" cy="58"/>
            </a:xfrm>
            <a:prstGeom prst="rect">
              <a:avLst/>
            </a:prstGeom>
            <a:noFill/>
            <a:ln w="9525">
              <a:noFill/>
              <a:miter lim="800000"/>
              <a:headEnd/>
              <a:tailEnd/>
            </a:ln>
          </p:spPr>
          <p:txBody>
            <a:bodyPr wrap="none" lIns="0" tIns="0" rIns="0" bIns="0">
              <a:spAutoFit/>
            </a:bodyPr>
            <a:lstStyle/>
            <a:p>
              <a:pPr eaLnBrk="1" hangingPunct="1"/>
              <a:r>
                <a:rPr lang="en-US" altLang="zh-TW" sz="600" b="0">
                  <a:solidFill>
                    <a:schemeClr val="tx1"/>
                  </a:solidFill>
                  <a:latin typeface="Comic Sans MS" pitchFamily="66" charset="0"/>
                  <a:ea typeface="PMingLiU" pitchFamily="18" charset="-120"/>
                </a:rPr>
                <a:t>Japanese pipistrelle</a:t>
              </a:r>
              <a:endParaRPr lang="en-US" altLang="zh-TW" sz="2800" b="0">
                <a:solidFill>
                  <a:schemeClr val="tx1"/>
                </a:solidFill>
                <a:latin typeface="Comic Sans MS" pitchFamily="66" charset="0"/>
                <a:ea typeface="PMingLiU" pitchFamily="18" charset="-120"/>
              </a:endParaRPr>
            </a:p>
          </p:txBody>
        </p:sp>
        <p:sp>
          <p:nvSpPr>
            <p:cNvPr id="46132" name="Line 1076"/>
            <p:cNvSpPr>
              <a:spLocks noChangeShapeType="1"/>
            </p:cNvSpPr>
            <p:nvPr/>
          </p:nvSpPr>
          <p:spPr bwMode="auto">
            <a:xfrm flipH="1">
              <a:off x="1943" y="1759"/>
              <a:ext cx="30" cy="1"/>
            </a:xfrm>
            <a:prstGeom prst="line">
              <a:avLst/>
            </a:prstGeom>
            <a:noFill/>
            <a:ln w="28575">
              <a:solidFill>
                <a:srgbClr val="00FF00"/>
              </a:solidFill>
              <a:round/>
              <a:headEnd/>
              <a:tailEnd/>
            </a:ln>
          </p:spPr>
          <p:txBody>
            <a:bodyPr/>
            <a:lstStyle/>
            <a:p>
              <a:endParaRPr lang="en-US"/>
            </a:p>
          </p:txBody>
        </p:sp>
        <p:sp>
          <p:nvSpPr>
            <p:cNvPr id="46133" name="Rectangle 1077"/>
            <p:cNvSpPr>
              <a:spLocks noChangeArrowheads="1"/>
            </p:cNvSpPr>
            <p:nvPr/>
          </p:nvSpPr>
          <p:spPr bwMode="auto">
            <a:xfrm>
              <a:off x="2012" y="1732"/>
              <a:ext cx="339" cy="58"/>
            </a:xfrm>
            <a:prstGeom prst="rect">
              <a:avLst/>
            </a:prstGeom>
            <a:noFill/>
            <a:ln w="9525">
              <a:noFill/>
              <a:miter lim="800000"/>
              <a:headEnd/>
              <a:tailEnd/>
            </a:ln>
          </p:spPr>
          <p:txBody>
            <a:bodyPr wrap="none" lIns="0" tIns="0" rIns="0" bIns="0">
              <a:spAutoFit/>
            </a:bodyPr>
            <a:lstStyle/>
            <a:p>
              <a:pPr eaLnBrk="1" hangingPunct="1"/>
              <a:r>
                <a:rPr lang="en-US" altLang="zh-TW" sz="600" b="0">
                  <a:solidFill>
                    <a:schemeClr val="tx1"/>
                  </a:solidFill>
                  <a:latin typeface="Comic Sans MS" pitchFamily="66" charset="0"/>
                  <a:ea typeface="PMingLiU" pitchFamily="18" charset="-120"/>
                </a:rPr>
                <a:t>Long-tailed bat</a:t>
              </a:r>
              <a:endParaRPr lang="en-US" altLang="zh-TW" sz="2800" b="0">
                <a:solidFill>
                  <a:schemeClr val="tx1"/>
                </a:solidFill>
                <a:latin typeface="Comic Sans MS" pitchFamily="66" charset="0"/>
                <a:ea typeface="PMingLiU" pitchFamily="18" charset="-120"/>
              </a:endParaRPr>
            </a:p>
          </p:txBody>
        </p:sp>
        <p:sp>
          <p:nvSpPr>
            <p:cNvPr id="46134" name="Line 1078"/>
            <p:cNvSpPr>
              <a:spLocks noChangeShapeType="1"/>
            </p:cNvSpPr>
            <p:nvPr/>
          </p:nvSpPr>
          <p:spPr bwMode="auto">
            <a:xfrm flipH="1">
              <a:off x="1910" y="1728"/>
              <a:ext cx="33" cy="1"/>
            </a:xfrm>
            <a:prstGeom prst="line">
              <a:avLst/>
            </a:prstGeom>
            <a:noFill/>
            <a:ln w="28575">
              <a:solidFill>
                <a:srgbClr val="00FF00"/>
              </a:solidFill>
              <a:round/>
              <a:headEnd/>
              <a:tailEnd/>
            </a:ln>
          </p:spPr>
          <p:txBody>
            <a:bodyPr/>
            <a:lstStyle/>
            <a:p>
              <a:endParaRPr lang="en-US"/>
            </a:p>
          </p:txBody>
        </p:sp>
        <p:sp>
          <p:nvSpPr>
            <p:cNvPr id="46135" name="Line 1079"/>
            <p:cNvSpPr>
              <a:spLocks noChangeShapeType="1"/>
            </p:cNvSpPr>
            <p:nvPr/>
          </p:nvSpPr>
          <p:spPr bwMode="auto">
            <a:xfrm>
              <a:off x="1943" y="1701"/>
              <a:ext cx="1" cy="58"/>
            </a:xfrm>
            <a:prstGeom prst="line">
              <a:avLst/>
            </a:prstGeom>
            <a:noFill/>
            <a:ln w="28575">
              <a:solidFill>
                <a:srgbClr val="00FF00"/>
              </a:solidFill>
              <a:round/>
              <a:headEnd/>
              <a:tailEnd/>
            </a:ln>
          </p:spPr>
          <p:txBody>
            <a:bodyPr/>
            <a:lstStyle/>
            <a:p>
              <a:endParaRPr lang="en-US"/>
            </a:p>
          </p:txBody>
        </p:sp>
        <p:sp>
          <p:nvSpPr>
            <p:cNvPr id="46136" name="Line 1080"/>
            <p:cNvSpPr>
              <a:spLocks noChangeShapeType="1"/>
            </p:cNvSpPr>
            <p:nvPr/>
          </p:nvSpPr>
          <p:spPr bwMode="auto">
            <a:xfrm flipH="1">
              <a:off x="1910" y="1816"/>
              <a:ext cx="63" cy="1"/>
            </a:xfrm>
            <a:prstGeom prst="line">
              <a:avLst/>
            </a:prstGeom>
            <a:noFill/>
            <a:ln w="28575">
              <a:solidFill>
                <a:srgbClr val="00FF00"/>
              </a:solidFill>
              <a:round/>
              <a:headEnd/>
              <a:tailEnd/>
            </a:ln>
          </p:spPr>
          <p:txBody>
            <a:bodyPr/>
            <a:lstStyle/>
            <a:p>
              <a:endParaRPr lang="en-US"/>
            </a:p>
          </p:txBody>
        </p:sp>
        <p:sp>
          <p:nvSpPr>
            <p:cNvPr id="46137" name="Rectangle 1081"/>
            <p:cNvSpPr>
              <a:spLocks noChangeArrowheads="1"/>
            </p:cNvSpPr>
            <p:nvPr/>
          </p:nvSpPr>
          <p:spPr bwMode="auto">
            <a:xfrm>
              <a:off x="2010" y="1793"/>
              <a:ext cx="576" cy="58"/>
            </a:xfrm>
            <a:prstGeom prst="rect">
              <a:avLst/>
            </a:prstGeom>
            <a:noFill/>
            <a:ln w="9525">
              <a:noFill/>
              <a:miter lim="800000"/>
              <a:headEnd/>
              <a:tailEnd/>
            </a:ln>
          </p:spPr>
          <p:txBody>
            <a:bodyPr wrap="none" lIns="0" tIns="0" rIns="0" bIns="0">
              <a:spAutoFit/>
            </a:bodyPr>
            <a:lstStyle/>
            <a:p>
              <a:pPr eaLnBrk="1" hangingPunct="1"/>
              <a:r>
                <a:rPr lang="en-US" altLang="zh-TW" sz="600" b="0">
                  <a:solidFill>
                    <a:schemeClr val="tx1"/>
                  </a:solidFill>
                  <a:latin typeface="Comic Sans MS" pitchFamily="66" charset="0"/>
                  <a:ea typeface="PMingLiU" pitchFamily="18" charset="-120"/>
                </a:rPr>
                <a:t>Jamaican fruit-eating bat</a:t>
              </a:r>
              <a:endParaRPr lang="en-US" altLang="zh-TW" sz="2800" b="0">
                <a:solidFill>
                  <a:schemeClr val="tx1"/>
                </a:solidFill>
                <a:latin typeface="Comic Sans MS" pitchFamily="66" charset="0"/>
                <a:ea typeface="PMingLiU" pitchFamily="18" charset="-120"/>
              </a:endParaRPr>
            </a:p>
          </p:txBody>
        </p:sp>
        <p:sp>
          <p:nvSpPr>
            <p:cNvPr id="46138" name="Line 1082"/>
            <p:cNvSpPr>
              <a:spLocks noChangeShapeType="1"/>
            </p:cNvSpPr>
            <p:nvPr/>
          </p:nvSpPr>
          <p:spPr bwMode="auto">
            <a:xfrm flipH="1">
              <a:off x="1881" y="1774"/>
              <a:ext cx="29" cy="1"/>
            </a:xfrm>
            <a:prstGeom prst="line">
              <a:avLst/>
            </a:prstGeom>
            <a:noFill/>
            <a:ln w="28575">
              <a:solidFill>
                <a:srgbClr val="00FF00"/>
              </a:solidFill>
              <a:round/>
              <a:headEnd/>
              <a:tailEnd/>
            </a:ln>
          </p:spPr>
          <p:txBody>
            <a:bodyPr/>
            <a:lstStyle/>
            <a:p>
              <a:endParaRPr lang="en-US"/>
            </a:p>
          </p:txBody>
        </p:sp>
        <p:sp>
          <p:nvSpPr>
            <p:cNvPr id="46139" name="Line 1083"/>
            <p:cNvSpPr>
              <a:spLocks noChangeShapeType="1"/>
            </p:cNvSpPr>
            <p:nvPr/>
          </p:nvSpPr>
          <p:spPr bwMode="auto">
            <a:xfrm>
              <a:off x="1910" y="1728"/>
              <a:ext cx="1" cy="88"/>
            </a:xfrm>
            <a:prstGeom prst="line">
              <a:avLst/>
            </a:prstGeom>
            <a:noFill/>
            <a:ln w="28575">
              <a:solidFill>
                <a:srgbClr val="00FF00"/>
              </a:solidFill>
              <a:round/>
              <a:headEnd/>
              <a:tailEnd/>
            </a:ln>
          </p:spPr>
          <p:txBody>
            <a:bodyPr/>
            <a:lstStyle/>
            <a:p>
              <a:endParaRPr lang="en-US"/>
            </a:p>
          </p:txBody>
        </p:sp>
        <p:sp>
          <p:nvSpPr>
            <p:cNvPr id="46140" name="Line 1084"/>
            <p:cNvSpPr>
              <a:spLocks noChangeShapeType="1"/>
            </p:cNvSpPr>
            <p:nvPr/>
          </p:nvSpPr>
          <p:spPr bwMode="auto">
            <a:xfrm flipH="1">
              <a:off x="1881" y="1874"/>
              <a:ext cx="92" cy="1"/>
            </a:xfrm>
            <a:prstGeom prst="line">
              <a:avLst/>
            </a:prstGeom>
            <a:noFill/>
            <a:ln w="28575">
              <a:solidFill>
                <a:srgbClr val="00FF00"/>
              </a:solidFill>
              <a:round/>
              <a:headEnd/>
              <a:tailEnd/>
            </a:ln>
          </p:spPr>
          <p:txBody>
            <a:bodyPr/>
            <a:lstStyle/>
            <a:p>
              <a:endParaRPr lang="en-US"/>
            </a:p>
          </p:txBody>
        </p:sp>
        <p:sp>
          <p:nvSpPr>
            <p:cNvPr id="46141" name="Rectangle 1085"/>
            <p:cNvSpPr>
              <a:spLocks noChangeArrowheads="1"/>
            </p:cNvSpPr>
            <p:nvPr/>
          </p:nvSpPr>
          <p:spPr bwMode="auto">
            <a:xfrm>
              <a:off x="2018" y="1851"/>
              <a:ext cx="326" cy="58"/>
            </a:xfrm>
            <a:prstGeom prst="rect">
              <a:avLst/>
            </a:prstGeom>
            <a:noFill/>
            <a:ln w="9525">
              <a:noFill/>
              <a:miter lim="800000"/>
              <a:headEnd/>
              <a:tailEnd/>
            </a:ln>
          </p:spPr>
          <p:txBody>
            <a:bodyPr wrap="none" lIns="0" tIns="0" rIns="0" bIns="0">
              <a:spAutoFit/>
            </a:bodyPr>
            <a:lstStyle/>
            <a:p>
              <a:pPr eaLnBrk="1" hangingPunct="1"/>
              <a:r>
                <a:rPr lang="en-US" altLang="zh-TW" sz="600" b="0">
                  <a:solidFill>
                    <a:schemeClr val="tx1"/>
                  </a:solidFill>
                  <a:latin typeface="Comic Sans MS" pitchFamily="66" charset="0"/>
                  <a:ea typeface="PMingLiU" pitchFamily="18" charset="-120"/>
                </a:rPr>
                <a:t>Horseshoe bat</a:t>
              </a:r>
              <a:endParaRPr lang="en-US" altLang="zh-TW" sz="2800" b="0">
                <a:solidFill>
                  <a:schemeClr val="tx1"/>
                </a:solidFill>
                <a:latin typeface="Comic Sans MS" pitchFamily="66" charset="0"/>
                <a:ea typeface="PMingLiU" pitchFamily="18" charset="-120"/>
              </a:endParaRPr>
            </a:p>
          </p:txBody>
        </p:sp>
        <p:sp>
          <p:nvSpPr>
            <p:cNvPr id="46142" name="Line 1086"/>
            <p:cNvSpPr>
              <a:spLocks noChangeShapeType="1"/>
            </p:cNvSpPr>
            <p:nvPr/>
          </p:nvSpPr>
          <p:spPr bwMode="auto">
            <a:xfrm flipH="1">
              <a:off x="1823" y="1824"/>
              <a:ext cx="58" cy="1"/>
            </a:xfrm>
            <a:prstGeom prst="line">
              <a:avLst/>
            </a:prstGeom>
            <a:noFill/>
            <a:ln w="28575">
              <a:solidFill>
                <a:srgbClr val="00FF00"/>
              </a:solidFill>
              <a:round/>
              <a:headEnd/>
              <a:tailEnd/>
            </a:ln>
          </p:spPr>
          <p:txBody>
            <a:bodyPr/>
            <a:lstStyle/>
            <a:p>
              <a:endParaRPr lang="en-US"/>
            </a:p>
          </p:txBody>
        </p:sp>
        <p:sp>
          <p:nvSpPr>
            <p:cNvPr id="46143" name="Line 1087"/>
            <p:cNvSpPr>
              <a:spLocks noChangeShapeType="1"/>
            </p:cNvSpPr>
            <p:nvPr/>
          </p:nvSpPr>
          <p:spPr bwMode="auto">
            <a:xfrm>
              <a:off x="1881" y="1774"/>
              <a:ext cx="1" cy="100"/>
            </a:xfrm>
            <a:prstGeom prst="line">
              <a:avLst/>
            </a:prstGeom>
            <a:noFill/>
            <a:ln w="28575">
              <a:solidFill>
                <a:srgbClr val="00FF00"/>
              </a:solidFill>
              <a:round/>
              <a:headEnd/>
              <a:tailEnd/>
            </a:ln>
          </p:spPr>
          <p:txBody>
            <a:bodyPr/>
            <a:lstStyle/>
            <a:p>
              <a:endParaRPr lang="en-US"/>
            </a:p>
          </p:txBody>
        </p:sp>
        <p:sp>
          <p:nvSpPr>
            <p:cNvPr id="46144" name="Line 1088"/>
            <p:cNvSpPr>
              <a:spLocks noChangeShapeType="1"/>
            </p:cNvSpPr>
            <p:nvPr/>
          </p:nvSpPr>
          <p:spPr bwMode="auto">
            <a:xfrm flipH="1">
              <a:off x="1943" y="1935"/>
              <a:ext cx="30" cy="1"/>
            </a:xfrm>
            <a:prstGeom prst="line">
              <a:avLst/>
            </a:prstGeom>
            <a:noFill/>
            <a:ln w="28575">
              <a:solidFill>
                <a:srgbClr val="00FF00"/>
              </a:solidFill>
              <a:round/>
              <a:headEnd/>
              <a:tailEnd/>
            </a:ln>
          </p:spPr>
          <p:txBody>
            <a:bodyPr/>
            <a:lstStyle/>
            <a:p>
              <a:endParaRPr lang="en-US"/>
            </a:p>
          </p:txBody>
        </p:sp>
        <p:sp>
          <p:nvSpPr>
            <p:cNvPr id="46145" name="Rectangle 1089"/>
            <p:cNvSpPr>
              <a:spLocks noChangeArrowheads="1"/>
            </p:cNvSpPr>
            <p:nvPr/>
          </p:nvSpPr>
          <p:spPr bwMode="auto">
            <a:xfrm>
              <a:off x="1996" y="1908"/>
              <a:ext cx="445" cy="58"/>
            </a:xfrm>
            <a:prstGeom prst="rect">
              <a:avLst/>
            </a:prstGeom>
            <a:noFill/>
            <a:ln w="9525">
              <a:noFill/>
              <a:miter lim="800000"/>
              <a:headEnd/>
              <a:tailEnd/>
            </a:ln>
          </p:spPr>
          <p:txBody>
            <a:bodyPr wrap="none" lIns="0" tIns="0" rIns="0" bIns="0">
              <a:spAutoFit/>
            </a:bodyPr>
            <a:lstStyle/>
            <a:p>
              <a:pPr eaLnBrk="1" hangingPunct="1"/>
              <a:r>
                <a:rPr lang="en-US" altLang="zh-TW" sz="600" b="0">
                  <a:solidFill>
                    <a:schemeClr val="tx1"/>
                  </a:solidFill>
                  <a:latin typeface="Comic Sans MS" pitchFamily="66" charset="0"/>
                  <a:ea typeface="PMingLiU" pitchFamily="18" charset="-120"/>
                </a:rPr>
                <a:t>Little red flying fox</a:t>
              </a:r>
              <a:endParaRPr lang="en-US" altLang="zh-TW" sz="2800" b="0">
                <a:solidFill>
                  <a:schemeClr val="tx1"/>
                </a:solidFill>
                <a:latin typeface="Comic Sans MS" pitchFamily="66" charset="0"/>
                <a:ea typeface="PMingLiU" pitchFamily="18" charset="-120"/>
              </a:endParaRPr>
            </a:p>
          </p:txBody>
        </p:sp>
        <p:sp>
          <p:nvSpPr>
            <p:cNvPr id="46146" name="Line 1090"/>
            <p:cNvSpPr>
              <a:spLocks noChangeShapeType="1"/>
            </p:cNvSpPr>
            <p:nvPr/>
          </p:nvSpPr>
          <p:spPr bwMode="auto">
            <a:xfrm flipH="1">
              <a:off x="1943" y="1993"/>
              <a:ext cx="30" cy="1"/>
            </a:xfrm>
            <a:prstGeom prst="line">
              <a:avLst/>
            </a:prstGeom>
            <a:noFill/>
            <a:ln w="28575">
              <a:solidFill>
                <a:srgbClr val="00FF00"/>
              </a:solidFill>
              <a:round/>
              <a:headEnd/>
              <a:tailEnd/>
            </a:ln>
          </p:spPr>
          <p:txBody>
            <a:bodyPr/>
            <a:lstStyle/>
            <a:p>
              <a:endParaRPr lang="en-US"/>
            </a:p>
          </p:txBody>
        </p:sp>
        <p:sp>
          <p:nvSpPr>
            <p:cNvPr id="46147" name="Rectangle 1091"/>
            <p:cNvSpPr>
              <a:spLocks noChangeArrowheads="1"/>
            </p:cNvSpPr>
            <p:nvPr/>
          </p:nvSpPr>
          <p:spPr bwMode="auto">
            <a:xfrm>
              <a:off x="2012" y="1966"/>
              <a:ext cx="386" cy="58"/>
            </a:xfrm>
            <a:prstGeom prst="rect">
              <a:avLst/>
            </a:prstGeom>
            <a:noFill/>
            <a:ln w="9525">
              <a:noFill/>
              <a:miter lim="800000"/>
              <a:headEnd/>
              <a:tailEnd/>
            </a:ln>
          </p:spPr>
          <p:txBody>
            <a:bodyPr wrap="none" lIns="0" tIns="0" rIns="0" bIns="0">
              <a:spAutoFit/>
            </a:bodyPr>
            <a:lstStyle/>
            <a:p>
              <a:pPr eaLnBrk="1" hangingPunct="1"/>
              <a:r>
                <a:rPr lang="en-US" altLang="zh-TW" sz="600" b="0">
                  <a:solidFill>
                    <a:schemeClr val="tx1"/>
                  </a:solidFill>
                  <a:latin typeface="Comic Sans MS" pitchFamily="66" charset="0"/>
                  <a:ea typeface="PMingLiU" pitchFamily="18" charset="-120"/>
                </a:rPr>
                <a:t>Ryukyu flying fox</a:t>
              </a:r>
              <a:endParaRPr lang="en-US" altLang="zh-TW" sz="2800" b="0">
                <a:solidFill>
                  <a:schemeClr val="tx1"/>
                </a:solidFill>
                <a:latin typeface="Comic Sans MS" pitchFamily="66" charset="0"/>
                <a:ea typeface="PMingLiU" pitchFamily="18" charset="-120"/>
              </a:endParaRPr>
            </a:p>
          </p:txBody>
        </p:sp>
        <p:sp>
          <p:nvSpPr>
            <p:cNvPr id="46148" name="Line 1092"/>
            <p:cNvSpPr>
              <a:spLocks noChangeShapeType="1"/>
            </p:cNvSpPr>
            <p:nvPr/>
          </p:nvSpPr>
          <p:spPr bwMode="auto">
            <a:xfrm flipH="1">
              <a:off x="1823" y="1962"/>
              <a:ext cx="120" cy="1"/>
            </a:xfrm>
            <a:prstGeom prst="line">
              <a:avLst/>
            </a:prstGeom>
            <a:noFill/>
            <a:ln w="28575">
              <a:solidFill>
                <a:srgbClr val="00FF00"/>
              </a:solidFill>
              <a:round/>
              <a:headEnd/>
              <a:tailEnd/>
            </a:ln>
          </p:spPr>
          <p:txBody>
            <a:bodyPr/>
            <a:lstStyle/>
            <a:p>
              <a:endParaRPr lang="en-US"/>
            </a:p>
          </p:txBody>
        </p:sp>
        <p:sp>
          <p:nvSpPr>
            <p:cNvPr id="46149" name="Line 1093"/>
            <p:cNvSpPr>
              <a:spLocks noChangeShapeType="1"/>
            </p:cNvSpPr>
            <p:nvPr/>
          </p:nvSpPr>
          <p:spPr bwMode="auto">
            <a:xfrm>
              <a:off x="1943" y="1935"/>
              <a:ext cx="1" cy="58"/>
            </a:xfrm>
            <a:prstGeom prst="line">
              <a:avLst/>
            </a:prstGeom>
            <a:noFill/>
            <a:ln w="28575">
              <a:solidFill>
                <a:srgbClr val="00FF00"/>
              </a:solidFill>
              <a:round/>
              <a:headEnd/>
              <a:tailEnd/>
            </a:ln>
          </p:spPr>
          <p:txBody>
            <a:bodyPr/>
            <a:lstStyle/>
            <a:p>
              <a:endParaRPr lang="en-US"/>
            </a:p>
          </p:txBody>
        </p:sp>
        <p:sp>
          <p:nvSpPr>
            <p:cNvPr id="46150" name="Line 1094"/>
            <p:cNvSpPr>
              <a:spLocks noChangeShapeType="1"/>
            </p:cNvSpPr>
            <p:nvPr/>
          </p:nvSpPr>
          <p:spPr bwMode="auto">
            <a:xfrm flipH="1">
              <a:off x="1461" y="1893"/>
              <a:ext cx="362" cy="1"/>
            </a:xfrm>
            <a:prstGeom prst="line">
              <a:avLst/>
            </a:prstGeom>
            <a:noFill/>
            <a:ln w="28575">
              <a:solidFill>
                <a:srgbClr val="00FF00"/>
              </a:solidFill>
              <a:round/>
              <a:headEnd/>
              <a:tailEnd/>
            </a:ln>
          </p:spPr>
          <p:txBody>
            <a:bodyPr/>
            <a:lstStyle/>
            <a:p>
              <a:endParaRPr lang="en-US"/>
            </a:p>
          </p:txBody>
        </p:sp>
        <p:sp>
          <p:nvSpPr>
            <p:cNvPr id="46151" name="Line 1095"/>
            <p:cNvSpPr>
              <a:spLocks noChangeShapeType="1"/>
            </p:cNvSpPr>
            <p:nvPr/>
          </p:nvSpPr>
          <p:spPr bwMode="auto">
            <a:xfrm>
              <a:off x="1823" y="1824"/>
              <a:ext cx="1" cy="138"/>
            </a:xfrm>
            <a:prstGeom prst="line">
              <a:avLst/>
            </a:prstGeom>
            <a:noFill/>
            <a:ln w="28575">
              <a:solidFill>
                <a:srgbClr val="00FF00"/>
              </a:solidFill>
              <a:round/>
              <a:headEnd/>
              <a:tailEnd/>
            </a:ln>
          </p:spPr>
          <p:txBody>
            <a:bodyPr/>
            <a:lstStyle/>
            <a:p>
              <a:endParaRPr lang="en-US"/>
            </a:p>
          </p:txBody>
        </p:sp>
        <p:sp>
          <p:nvSpPr>
            <p:cNvPr id="46152" name="Line 1096"/>
            <p:cNvSpPr>
              <a:spLocks noChangeShapeType="1"/>
            </p:cNvSpPr>
            <p:nvPr/>
          </p:nvSpPr>
          <p:spPr bwMode="auto">
            <a:xfrm flipH="1">
              <a:off x="1194" y="1735"/>
              <a:ext cx="267" cy="1"/>
            </a:xfrm>
            <a:prstGeom prst="line">
              <a:avLst/>
            </a:prstGeom>
            <a:noFill/>
            <a:ln w="38100">
              <a:solidFill>
                <a:srgbClr val="00FF00"/>
              </a:solidFill>
              <a:round/>
              <a:headEnd/>
              <a:tailEnd/>
            </a:ln>
          </p:spPr>
          <p:txBody>
            <a:bodyPr/>
            <a:lstStyle/>
            <a:p>
              <a:endParaRPr lang="en-US"/>
            </a:p>
          </p:txBody>
        </p:sp>
        <p:sp>
          <p:nvSpPr>
            <p:cNvPr id="46153" name="Line 1097"/>
            <p:cNvSpPr>
              <a:spLocks noChangeShapeType="1"/>
            </p:cNvSpPr>
            <p:nvPr/>
          </p:nvSpPr>
          <p:spPr bwMode="auto">
            <a:xfrm>
              <a:off x="1461" y="1578"/>
              <a:ext cx="1" cy="315"/>
            </a:xfrm>
            <a:prstGeom prst="line">
              <a:avLst/>
            </a:prstGeom>
            <a:noFill/>
            <a:ln w="28575">
              <a:solidFill>
                <a:srgbClr val="00FF00"/>
              </a:solidFill>
              <a:round/>
              <a:headEnd/>
              <a:tailEnd/>
            </a:ln>
          </p:spPr>
          <p:txBody>
            <a:bodyPr/>
            <a:lstStyle/>
            <a:p>
              <a:endParaRPr lang="en-US"/>
            </a:p>
          </p:txBody>
        </p:sp>
        <p:sp>
          <p:nvSpPr>
            <p:cNvPr id="46154" name="Line 1098"/>
            <p:cNvSpPr>
              <a:spLocks noChangeShapeType="1"/>
            </p:cNvSpPr>
            <p:nvPr/>
          </p:nvSpPr>
          <p:spPr bwMode="auto">
            <a:xfrm flipH="1">
              <a:off x="1943" y="2050"/>
              <a:ext cx="30" cy="1"/>
            </a:xfrm>
            <a:prstGeom prst="line">
              <a:avLst/>
            </a:prstGeom>
            <a:noFill/>
            <a:ln w="28575">
              <a:solidFill>
                <a:schemeClr val="accent1"/>
              </a:solidFill>
              <a:round/>
              <a:headEnd/>
              <a:tailEnd/>
            </a:ln>
          </p:spPr>
          <p:txBody>
            <a:bodyPr/>
            <a:lstStyle/>
            <a:p>
              <a:endParaRPr lang="en-US"/>
            </a:p>
          </p:txBody>
        </p:sp>
        <p:sp>
          <p:nvSpPr>
            <p:cNvPr id="46155" name="Rectangle 1099"/>
            <p:cNvSpPr>
              <a:spLocks noChangeArrowheads="1"/>
            </p:cNvSpPr>
            <p:nvPr/>
          </p:nvSpPr>
          <p:spPr bwMode="auto">
            <a:xfrm>
              <a:off x="2016" y="2024"/>
              <a:ext cx="141" cy="58"/>
            </a:xfrm>
            <a:prstGeom prst="rect">
              <a:avLst/>
            </a:prstGeom>
            <a:noFill/>
            <a:ln w="9525">
              <a:noFill/>
              <a:miter lim="800000"/>
              <a:headEnd/>
              <a:tailEnd/>
            </a:ln>
          </p:spPr>
          <p:txBody>
            <a:bodyPr wrap="none" lIns="0" tIns="0" rIns="0" bIns="0">
              <a:spAutoFit/>
            </a:bodyPr>
            <a:lstStyle/>
            <a:p>
              <a:pPr eaLnBrk="1" hangingPunct="1"/>
              <a:r>
                <a:rPr lang="en-US" altLang="zh-TW" sz="600" b="0">
                  <a:solidFill>
                    <a:schemeClr val="tx1"/>
                  </a:solidFill>
                  <a:latin typeface="Comic Sans MS" pitchFamily="66" charset="0"/>
                  <a:ea typeface="PMingLiU" pitchFamily="18" charset="-120"/>
                </a:rPr>
                <a:t>Mouse</a:t>
              </a:r>
              <a:endParaRPr lang="en-US" altLang="zh-TW" sz="2800" b="0">
                <a:solidFill>
                  <a:schemeClr val="tx1"/>
                </a:solidFill>
                <a:latin typeface="Comic Sans MS" pitchFamily="66" charset="0"/>
                <a:ea typeface="PMingLiU" pitchFamily="18" charset="-120"/>
              </a:endParaRPr>
            </a:p>
          </p:txBody>
        </p:sp>
        <p:sp>
          <p:nvSpPr>
            <p:cNvPr id="46156" name="Line 1100"/>
            <p:cNvSpPr>
              <a:spLocks noChangeShapeType="1"/>
            </p:cNvSpPr>
            <p:nvPr/>
          </p:nvSpPr>
          <p:spPr bwMode="auto">
            <a:xfrm flipH="1">
              <a:off x="1943" y="2108"/>
              <a:ext cx="30" cy="1"/>
            </a:xfrm>
            <a:prstGeom prst="line">
              <a:avLst/>
            </a:prstGeom>
            <a:noFill/>
            <a:ln w="28575">
              <a:solidFill>
                <a:schemeClr val="accent1"/>
              </a:solidFill>
              <a:round/>
              <a:headEnd/>
              <a:tailEnd/>
            </a:ln>
          </p:spPr>
          <p:txBody>
            <a:bodyPr/>
            <a:lstStyle/>
            <a:p>
              <a:endParaRPr lang="en-US"/>
            </a:p>
          </p:txBody>
        </p:sp>
        <p:sp>
          <p:nvSpPr>
            <p:cNvPr id="46157" name="Rectangle 1101"/>
            <p:cNvSpPr>
              <a:spLocks noChangeArrowheads="1"/>
            </p:cNvSpPr>
            <p:nvPr/>
          </p:nvSpPr>
          <p:spPr bwMode="auto">
            <a:xfrm>
              <a:off x="2011" y="2085"/>
              <a:ext cx="78" cy="58"/>
            </a:xfrm>
            <a:prstGeom prst="rect">
              <a:avLst/>
            </a:prstGeom>
            <a:noFill/>
            <a:ln w="9525">
              <a:noFill/>
              <a:miter lim="800000"/>
              <a:headEnd/>
              <a:tailEnd/>
            </a:ln>
          </p:spPr>
          <p:txBody>
            <a:bodyPr wrap="none" lIns="0" tIns="0" rIns="0" bIns="0">
              <a:spAutoFit/>
            </a:bodyPr>
            <a:lstStyle/>
            <a:p>
              <a:pPr eaLnBrk="1" hangingPunct="1"/>
              <a:r>
                <a:rPr lang="en-US" altLang="zh-TW" sz="600" b="0">
                  <a:solidFill>
                    <a:schemeClr val="tx1"/>
                  </a:solidFill>
                  <a:latin typeface="Comic Sans MS" pitchFamily="66" charset="0"/>
                  <a:ea typeface="PMingLiU" pitchFamily="18" charset="-120"/>
                </a:rPr>
                <a:t>Rat</a:t>
              </a:r>
              <a:endParaRPr lang="en-US" altLang="zh-TW" sz="2800" b="0">
                <a:solidFill>
                  <a:schemeClr val="tx1"/>
                </a:solidFill>
                <a:latin typeface="Comic Sans MS" pitchFamily="66" charset="0"/>
                <a:ea typeface="PMingLiU" pitchFamily="18" charset="-120"/>
              </a:endParaRPr>
            </a:p>
          </p:txBody>
        </p:sp>
        <p:sp>
          <p:nvSpPr>
            <p:cNvPr id="46158" name="Line 1102"/>
            <p:cNvSpPr>
              <a:spLocks noChangeShapeType="1"/>
            </p:cNvSpPr>
            <p:nvPr/>
          </p:nvSpPr>
          <p:spPr bwMode="auto">
            <a:xfrm flipH="1">
              <a:off x="1910" y="2081"/>
              <a:ext cx="33" cy="1"/>
            </a:xfrm>
            <a:prstGeom prst="line">
              <a:avLst/>
            </a:prstGeom>
            <a:noFill/>
            <a:ln w="28575">
              <a:solidFill>
                <a:schemeClr val="accent1"/>
              </a:solidFill>
              <a:round/>
              <a:headEnd/>
              <a:tailEnd/>
            </a:ln>
          </p:spPr>
          <p:txBody>
            <a:bodyPr/>
            <a:lstStyle/>
            <a:p>
              <a:endParaRPr lang="en-US"/>
            </a:p>
          </p:txBody>
        </p:sp>
        <p:sp>
          <p:nvSpPr>
            <p:cNvPr id="46159" name="Line 1103"/>
            <p:cNvSpPr>
              <a:spLocks noChangeShapeType="1"/>
            </p:cNvSpPr>
            <p:nvPr/>
          </p:nvSpPr>
          <p:spPr bwMode="auto">
            <a:xfrm>
              <a:off x="1943" y="2050"/>
              <a:ext cx="1" cy="58"/>
            </a:xfrm>
            <a:prstGeom prst="line">
              <a:avLst/>
            </a:prstGeom>
            <a:noFill/>
            <a:ln w="28575">
              <a:solidFill>
                <a:schemeClr val="accent1"/>
              </a:solidFill>
              <a:round/>
              <a:headEnd/>
              <a:tailEnd/>
            </a:ln>
          </p:spPr>
          <p:txBody>
            <a:bodyPr/>
            <a:lstStyle/>
            <a:p>
              <a:endParaRPr lang="en-US"/>
            </a:p>
          </p:txBody>
        </p:sp>
        <p:sp>
          <p:nvSpPr>
            <p:cNvPr id="46160" name="Line 1104"/>
            <p:cNvSpPr>
              <a:spLocks noChangeShapeType="1"/>
            </p:cNvSpPr>
            <p:nvPr/>
          </p:nvSpPr>
          <p:spPr bwMode="auto">
            <a:xfrm flipH="1">
              <a:off x="1910" y="2166"/>
              <a:ext cx="63" cy="1"/>
            </a:xfrm>
            <a:prstGeom prst="line">
              <a:avLst/>
            </a:prstGeom>
            <a:noFill/>
            <a:ln w="28575">
              <a:solidFill>
                <a:schemeClr val="accent1"/>
              </a:solidFill>
              <a:round/>
              <a:headEnd/>
              <a:tailEnd/>
            </a:ln>
          </p:spPr>
          <p:txBody>
            <a:bodyPr/>
            <a:lstStyle/>
            <a:p>
              <a:endParaRPr lang="en-US"/>
            </a:p>
          </p:txBody>
        </p:sp>
        <p:sp>
          <p:nvSpPr>
            <p:cNvPr id="46161" name="Rectangle 1105"/>
            <p:cNvSpPr>
              <a:spLocks noChangeArrowheads="1"/>
            </p:cNvSpPr>
            <p:nvPr/>
          </p:nvSpPr>
          <p:spPr bwMode="auto">
            <a:xfrm>
              <a:off x="2010" y="2139"/>
              <a:ext cx="97" cy="58"/>
            </a:xfrm>
            <a:prstGeom prst="rect">
              <a:avLst/>
            </a:prstGeom>
            <a:noFill/>
            <a:ln w="9525">
              <a:noFill/>
              <a:miter lim="800000"/>
              <a:headEnd/>
              <a:tailEnd/>
            </a:ln>
          </p:spPr>
          <p:txBody>
            <a:bodyPr wrap="none" lIns="0" tIns="0" rIns="0" bIns="0">
              <a:spAutoFit/>
            </a:bodyPr>
            <a:lstStyle/>
            <a:p>
              <a:pPr eaLnBrk="1" hangingPunct="1"/>
              <a:r>
                <a:rPr lang="en-US" altLang="zh-TW" sz="600" b="0">
                  <a:solidFill>
                    <a:schemeClr val="tx1"/>
                  </a:solidFill>
                  <a:latin typeface="Comic Sans MS" pitchFamily="66" charset="0"/>
                  <a:ea typeface="PMingLiU" pitchFamily="18" charset="-120"/>
                </a:rPr>
                <a:t>Vole</a:t>
              </a:r>
              <a:endParaRPr lang="en-US" altLang="zh-TW" sz="2800" b="0">
                <a:solidFill>
                  <a:schemeClr val="tx1"/>
                </a:solidFill>
                <a:latin typeface="Comic Sans MS" pitchFamily="66" charset="0"/>
                <a:ea typeface="PMingLiU" pitchFamily="18" charset="-120"/>
              </a:endParaRPr>
            </a:p>
          </p:txBody>
        </p:sp>
        <p:sp>
          <p:nvSpPr>
            <p:cNvPr id="46162" name="Line 1106"/>
            <p:cNvSpPr>
              <a:spLocks noChangeShapeType="1"/>
            </p:cNvSpPr>
            <p:nvPr/>
          </p:nvSpPr>
          <p:spPr bwMode="auto">
            <a:xfrm flipH="1">
              <a:off x="1852" y="2123"/>
              <a:ext cx="58" cy="1"/>
            </a:xfrm>
            <a:prstGeom prst="line">
              <a:avLst/>
            </a:prstGeom>
            <a:noFill/>
            <a:ln w="28575">
              <a:solidFill>
                <a:schemeClr val="accent1"/>
              </a:solidFill>
              <a:round/>
              <a:headEnd/>
              <a:tailEnd/>
            </a:ln>
          </p:spPr>
          <p:txBody>
            <a:bodyPr/>
            <a:lstStyle/>
            <a:p>
              <a:endParaRPr lang="en-US"/>
            </a:p>
          </p:txBody>
        </p:sp>
        <p:sp>
          <p:nvSpPr>
            <p:cNvPr id="46163" name="Line 1107"/>
            <p:cNvSpPr>
              <a:spLocks noChangeShapeType="1"/>
            </p:cNvSpPr>
            <p:nvPr/>
          </p:nvSpPr>
          <p:spPr bwMode="auto">
            <a:xfrm>
              <a:off x="1910" y="2081"/>
              <a:ext cx="1" cy="85"/>
            </a:xfrm>
            <a:prstGeom prst="line">
              <a:avLst/>
            </a:prstGeom>
            <a:noFill/>
            <a:ln w="28575">
              <a:solidFill>
                <a:schemeClr val="accent1"/>
              </a:solidFill>
              <a:round/>
              <a:headEnd/>
              <a:tailEnd/>
            </a:ln>
          </p:spPr>
          <p:txBody>
            <a:bodyPr/>
            <a:lstStyle/>
            <a:p>
              <a:endParaRPr lang="en-US"/>
            </a:p>
          </p:txBody>
        </p:sp>
        <p:sp>
          <p:nvSpPr>
            <p:cNvPr id="46164" name="Line 1108"/>
            <p:cNvSpPr>
              <a:spLocks noChangeShapeType="1"/>
            </p:cNvSpPr>
            <p:nvPr/>
          </p:nvSpPr>
          <p:spPr bwMode="auto">
            <a:xfrm flipH="1">
              <a:off x="1943" y="2223"/>
              <a:ext cx="30" cy="1"/>
            </a:xfrm>
            <a:prstGeom prst="line">
              <a:avLst/>
            </a:prstGeom>
            <a:noFill/>
            <a:ln w="28575">
              <a:solidFill>
                <a:schemeClr val="accent1"/>
              </a:solidFill>
              <a:round/>
              <a:headEnd/>
              <a:tailEnd/>
            </a:ln>
          </p:spPr>
          <p:txBody>
            <a:bodyPr/>
            <a:lstStyle/>
            <a:p>
              <a:endParaRPr lang="en-US"/>
            </a:p>
          </p:txBody>
        </p:sp>
        <p:sp>
          <p:nvSpPr>
            <p:cNvPr id="46165" name="Rectangle 1109"/>
            <p:cNvSpPr>
              <a:spLocks noChangeArrowheads="1"/>
            </p:cNvSpPr>
            <p:nvPr/>
          </p:nvSpPr>
          <p:spPr bwMode="auto">
            <a:xfrm>
              <a:off x="2014" y="2200"/>
              <a:ext cx="196" cy="58"/>
            </a:xfrm>
            <a:prstGeom prst="rect">
              <a:avLst/>
            </a:prstGeom>
            <a:noFill/>
            <a:ln w="9525">
              <a:noFill/>
              <a:miter lim="800000"/>
              <a:headEnd/>
              <a:tailEnd/>
            </a:ln>
          </p:spPr>
          <p:txBody>
            <a:bodyPr wrap="none" lIns="0" tIns="0" rIns="0" bIns="0">
              <a:spAutoFit/>
            </a:bodyPr>
            <a:lstStyle/>
            <a:p>
              <a:pPr eaLnBrk="1" hangingPunct="1"/>
              <a:r>
                <a:rPr lang="en-US" altLang="zh-TW" sz="600" b="0">
                  <a:solidFill>
                    <a:schemeClr val="tx1"/>
                  </a:solidFill>
                  <a:latin typeface="Comic Sans MS" pitchFamily="66" charset="0"/>
                  <a:ea typeface="PMingLiU" pitchFamily="18" charset="-120"/>
                </a:rPr>
                <a:t>Cane-rat</a:t>
              </a:r>
              <a:endParaRPr lang="en-US" altLang="zh-TW" sz="2800" b="0">
                <a:solidFill>
                  <a:schemeClr val="tx1"/>
                </a:solidFill>
                <a:latin typeface="Comic Sans MS" pitchFamily="66" charset="0"/>
                <a:ea typeface="PMingLiU" pitchFamily="18" charset="-120"/>
              </a:endParaRPr>
            </a:p>
          </p:txBody>
        </p:sp>
        <p:sp>
          <p:nvSpPr>
            <p:cNvPr id="46166" name="Line 1110"/>
            <p:cNvSpPr>
              <a:spLocks noChangeShapeType="1"/>
            </p:cNvSpPr>
            <p:nvPr/>
          </p:nvSpPr>
          <p:spPr bwMode="auto">
            <a:xfrm flipH="1">
              <a:off x="1943" y="2281"/>
              <a:ext cx="30" cy="1"/>
            </a:xfrm>
            <a:prstGeom prst="line">
              <a:avLst/>
            </a:prstGeom>
            <a:noFill/>
            <a:ln w="28575">
              <a:solidFill>
                <a:schemeClr val="accent1"/>
              </a:solidFill>
              <a:round/>
              <a:headEnd/>
              <a:tailEnd/>
            </a:ln>
          </p:spPr>
          <p:txBody>
            <a:bodyPr/>
            <a:lstStyle/>
            <a:p>
              <a:endParaRPr lang="en-US"/>
            </a:p>
          </p:txBody>
        </p:sp>
        <p:sp>
          <p:nvSpPr>
            <p:cNvPr id="46167" name="Rectangle 1111"/>
            <p:cNvSpPr>
              <a:spLocks noChangeArrowheads="1"/>
            </p:cNvSpPr>
            <p:nvPr/>
          </p:nvSpPr>
          <p:spPr bwMode="auto">
            <a:xfrm>
              <a:off x="2021" y="2258"/>
              <a:ext cx="225" cy="58"/>
            </a:xfrm>
            <a:prstGeom prst="rect">
              <a:avLst/>
            </a:prstGeom>
            <a:noFill/>
            <a:ln w="9525">
              <a:noFill/>
              <a:miter lim="800000"/>
              <a:headEnd/>
              <a:tailEnd/>
            </a:ln>
          </p:spPr>
          <p:txBody>
            <a:bodyPr wrap="none" lIns="0" tIns="0" rIns="0" bIns="0">
              <a:spAutoFit/>
            </a:bodyPr>
            <a:lstStyle/>
            <a:p>
              <a:pPr eaLnBrk="1" hangingPunct="1"/>
              <a:r>
                <a:rPr lang="en-US" altLang="zh-TW" sz="600" b="0">
                  <a:solidFill>
                    <a:schemeClr val="tx1"/>
                  </a:solidFill>
                  <a:latin typeface="Comic Sans MS" pitchFamily="66" charset="0"/>
                  <a:ea typeface="PMingLiU" pitchFamily="18" charset="-120"/>
                </a:rPr>
                <a:t>Guinea pig</a:t>
              </a:r>
              <a:endParaRPr lang="en-US" altLang="zh-TW" sz="2800" b="0">
                <a:solidFill>
                  <a:schemeClr val="tx1"/>
                </a:solidFill>
                <a:latin typeface="Comic Sans MS" pitchFamily="66" charset="0"/>
                <a:ea typeface="PMingLiU" pitchFamily="18" charset="-120"/>
              </a:endParaRPr>
            </a:p>
          </p:txBody>
        </p:sp>
        <p:sp>
          <p:nvSpPr>
            <p:cNvPr id="46168" name="Line 1112"/>
            <p:cNvSpPr>
              <a:spLocks noChangeShapeType="1"/>
            </p:cNvSpPr>
            <p:nvPr/>
          </p:nvSpPr>
          <p:spPr bwMode="auto">
            <a:xfrm flipH="1">
              <a:off x="1852" y="2254"/>
              <a:ext cx="91" cy="1"/>
            </a:xfrm>
            <a:prstGeom prst="line">
              <a:avLst/>
            </a:prstGeom>
            <a:noFill/>
            <a:ln w="28575">
              <a:solidFill>
                <a:schemeClr val="accent1"/>
              </a:solidFill>
              <a:round/>
              <a:headEnd/>
              <a:tailEnd/>
            </a:ln>
          </p:spPr>
          <p:txBody>
            <a:bodyPr/>
            <a:lstStyle/>
            <a:p>
              <a:endParaRPr lang="en-US"/>
            </a:p>
          </p:txBody>
        </p:sp>
        <p:sp>
          <p:nvSpPr>
            <p:cNvPr id="46169" name="Line 1113"/>
            <p:cNvSpPr>
              <a:spLocks noChangeShapeType="1"/>
            </p:cNvSpPr>
            <p:nvPr/>
          </p:nvSpPr>
          <p:spPr bwMode="auto">
            <a:xfrm>
              <a:off x="1943" y="2223"/>
              <a:ext cx="1" cy="58"/>
            </a:xfrm>
            <a:prstGeom prst="line">
              <a:avLst/>
            </a:prstGeom>
            <a:noFill/>
            <a:ln w="28575">
              <a:solidFill>
                <a:schemeClr val="accent1"/>
              </a:solidFill>
              <a:round/>
              <a:headEnd/>
              <a:tailEnd/>
            </a:ln>
          </p:spPr>
          <p:txBody>
            <a:bodyPr/>
            <a:lstStyle/>
            <a:p>
              <a:endParaRPr lang="en-US"/>
            </a:p>
          </p:txBody>
        </p:sp>
        <p:sp>
          <p:nvSpPr>
            <p:cNvPr id="46170" name="Line 1114"/>
            <p:cNvSpPr>
              <a:spLocks noChangeShapeType="1"/>
            </p:cNvSpPr>
            <p:nvPr/>
          </p:nvSpPr>
          <p:spPr bwMode="auto">
            <a:xfrm flipH="1">
              <a:off x="1793" y="2185"/>
              <a:ext cx="59" cy="1"/>
            </a:xfrm>
            <a:prstGeom prst="line">
              <a:avLst/>
            </a:prstGeom>
            <a:noFill/>
            <a:ln w="28575">
              <a:solidFill>
                <a:schemeClr val="accent1"/>
              </a:solidFill>
              <a:round/>
              <a:headEnd/>
              <a:tailEnd/>
            </a:ln>
          </p:spPr>
          <p:txBody>
            <a:bodyPr/>
            <a:lstStyle/>
            <a:p>
              <a:endParaRPr lang="en-US"/>
            </a:p>
          </p:txBody>
        </p:sp>
        <p:sp>
          <p:nvSpPr>
            <p:cNvPr id="46171" name="Line 1115"/>
            <p:cNvSpPr>
              <a:spLocks noChangeShapeType="1"/>
            </p:cNvSpPr>
            <p:nvPr/>
          </p:nvSpPr>
          <p:spPr bwMode="auto">
            <a:xfrm>
              <a:off x="1852" y="2123"/>
              <a:ext cx="1" cy="131"/>
            </a:xfrm>
            <a:prstGeom prst="line">
              <a:avLst/>
            </a:prstGeom>
            <a:noFill/>
            <a:ln w="28575">
              <a:solidFill>
                <a:schemeClr val="accent1"/>
              </a:solidFill>
              <a:round/>
              <a:headEnd/>
              <a:tailEnd/>
            </a:ln>
          </p:spPr>
          <p:txBody>
            <a:bodyPr/>
            <a:lstStyle/>
            <a:p>
              <a:endParaRPr lang="en-US"/>
            </a:p>
          </p:txBody>
        </p:sp>
        <p:sp>
          <p:nvSpPr>
            <p:cNvPr id="46172" name="Line 1116"/>
            <p:cNvSpPr>
              <a:spLocks noChangeShapeType="1"/>
            </p:cNvSpPr>
            <p:nvPr/>
          </p:nvSpPr>
          <p:spPr bwMode="auto">
            <a:xfrm flipH="1">
              <a:off x="1943" y="2342"/>
              <a:ext cx="30" cy="1"/>
            </a:xfrm>
            <a:prstGeom prst="line">
              <a:avLst/>
            </a:prstGeom>
            <a:noFill/>
            <a:ln w="28575">
              <a:solidFill>
                <a:schemeClr val="accent1"/>
              </a:solidFill>
              <a:round/>
              <a:headEnd/>
              <a:tailEnd/>
            </a:ln>
          </p:spPr>
          <p:txBody>
            <a:bodyPr/>
            <a:lstStyle/>
            <a:p>
              <a:endParaRPr lang="en-US"/>
            </a:p>
          </p:txBody>
        </p:sp>
        <p:sp>
          <p:nvSpPr>
            <p:cNvPr id="46173" name="Rectangle 1117"/>
            <p:cNvSpPr>
              <a:spLocks noChangeArrowheads="1"/>
            </p:cNvSpPr>
            <p:nvPr/>
          </p:nvSpPr>
          <p:spPr bwMode="auto">
            <a:xfrm>
              <a:off x="2008" y="2316"/>
              <a:ext cx="181" cy="58"/>
            </a:xfrm>
            <a:prstGeom prst="rect">
              <a:avLst/>
            </a:prstGeom>
            <a:noFill/>
            <a:ln w="9525">
              <a:noFill/>
              <a:miter lim="800000"/>
              <a:headEnd/>
              <a:tailEnd/>
            </a:ln>
          </p:spPr>
          <p:txBody>
            <a:bodyPr wrap="none" lIns="0" tIns="0" rIns="0" bIns="0">
              <a:spAutoFit/>
            </a:bodyPr>
            <a:lstStyle/>
            <a:p>
              <a:pPr eaLnBrk="1" hangingPunct="1"/>
              <a:r>
                <a:rPr lang="en-US" altLang="zh-TW" sz="600" b="0">
                  <a:solidFill>
                    <a:schemeClr val="tx1"/>
                  </a:solidFill>
                  <a:latin typeface="Comic Sans MS" pitchFamily="66" charset="0"/>
                  <a:ea typeface="PMingLiU" pitchFamily="18" charset="-120"/>
                </a:rPr>
                <a:t>Squirrel</a:t>
              </a:r>
              <a:endParaRPr lang="en-US" altLang="zh-TW" sz="2800" b="0">
                <a:solidFill>
                  <a:schemeClr val="tx1"/>
                </a:solidFill>
                <a:latin typeface="Comic Sans MS" pitchFamily="66" charset="0"/>
                <a:ea typeface="PMingLiU" pitchFamily="18" charset="-120"/>
              </a:endParaRPr>
            </a:p>
          </p:txBody>
        </p:sp>
        <p:sp>
          <p:nvSpPr>
            <p:cNvPr id="46174" name="Line 1118"/>
            <p:cNvSpPr>
              <a:spLocks noChangeShapeType="1"/>
            </p:cNvSpPr>
            <p:nvPr/>
          </p:nvSpPr>
          <p:spPr bwMode="auto">
            <a:xfrm flipH="1">
              <a:off x="1943" y="2400"/>
              <a:ext cx="30" cy="1"/>
            </a:xfrm>
            <a:prstGeom prst="line">
              <a:avLst/>
            </a:prstGeom>
            <a:noFill/>
            <a:ln w="28575">
              <a:solidFill>
                <a:schemeClr val="accent1"/>
              </a:solidFill>
              <a:round/>
              <a:headEnd/>
              <a:tailEnd/>
            </a:ln>
          </p:spPr>
          <p:txBody>
            <a:bodyPr/>
            <a:lstStyle/>
            <a:p>
              <a:endParaRPr lang="en-US"/>
            </a:p>
          </p:txBody>
        </p:sp>
        <p:sp>
          <p:nvSpPr>
            <p:cNvPr id="46175" name="Rectangle 1119"/>
            <p:cNvSpPr>
              <a:spLocks noChangeArrowheads="1"/>
            </p:cNvSpPr>
            <p:nvPr/>
          </p:nvSpPr>
          <p:spPr bwMode="auto">
            <a:xfrm>
              <a:off x="2024" y="2373"/>
              <a:ext cx="219" cy="58"/>
            </a:xfrm>
            <a:prstGeom prst="rect">
              <a:avLst/>
            </a:prstGeom>
            <a:noFill/>
            <a:ln w="9525">
              <a:noFill/>
              <a:miter lim="800000"/>
              <a:headEnd/>
              <a:tailEnd/>
            </a:ln>
          </p:spPr>
          <p:txBody>
            <a:bodyPr wrap="none" lIns="0" tIns="0" rIns="0" bIns="0">
              <a:spAutoFit/>
            </a:bodyPr>
            <a:lstStyle/>
            <a:p>
              <a:pPr eaLnBrk="1" hangingPunct="1"/>
              <a:r>
                <a:rPr lang="en-US" altLang="zh-TW" sz="600" b="0">
                  <a:solidFill>
                    <a:schemeClr val="tx1"/>
                  </a:solidFill>
                  <a:latin typeface="Comic Sans MS" pitchFamily="66" charset="0"/>
                  <a:ea typeface="PMingLiU" pitchFamily="18" charset="-120"/>
                </a:rPr>
                <a:t>Dormouse</a:t>
              </a:r>
              <a:endParaRPr lang="en-US" altLang="zh-TW" sz="2800" b="0">
                <a:solidFill>
                  <a:schemeClr val="tx1"/>
                </a:solidFill>
                <a:latin typeface="Comic Sans MS" pitchFamily="66" charset="0"/>
                <a:ea typeface="PMingLiU" pitchFamily="18" charset="-120"/>
              </a:endParaRPr>
            </a:p>
          </p:txBody>
        </p:sp>
        <p:sp>
          <p:nvSpPr>
            <p:cNvPr id="46176" name="Line 1120"/>
            <p:cNvSpPr>
              <a:spLocks noChangeShapeType="1"/>
            </p:cNvSpPr>
            <p:nvPr/>
          </p:nvSpPr>
          <p:spPr bwMode="auto">
            <a:xfrm flipH="1">
              <a:off x="1793" y="2369"/>
              <a:ext cx="150" cy="1"/>
            </a:xfrm>
            <a:prstGeom prst="line">
              <a:avLst/>
            </a:prstGeom>
            <a:noFill/>
            <a:ln w="28575">
              <a:solidFill>
                <a:schemeClr val="accent1"/>
              </a:solidFill>
              <a:round/>
              <a:headEnd/>
              <a:tailEnd/>
            </a:ln>
          </p:spPr>
          <p:txBody>
            <a:bodyPr/>
            <a:lstStyle/>
            <a:p>
              <a:endParaRPr lang="en-US"/>
            </a:p>
          </p:txBody>
        </p:sp>
        <p:sp>
          <p:nvSpPr>
            <p:cNvPr id="46177" name="Line 1121"/>
            <p:cNvSpPr>
              <a:spLocks noChangeShapeType="1"/>
            </p:cNvSpPr>
            <p:nvPr/>
          </p:nvSpPr>
          <p:spPr bwMode="auto">
            <a:xfrm>
              <a:off x="1943" y="2342"/>
              <a:ext cx="1" cy="58"/>
            </a:xfrm>
            <a:prstGeom prst="line">
              <a:avLst/>
            </a:prstGeom>
            <a:noFill/>
            <a:ln w="28575">
              <a:solidFill>
                <a:schemeClr val="accent1"/>
              </a:solidFill>
              <a:round/>
              <a:headEnd/>
              <a:tailEnd/>
            </a:ln>
          </p:spPr>
          <p:txBody>
            <a:bodyPr/>
            <a:lstStyle/>
            <a:p>
              <a:endParaRPr lang="en-US"/>
            </a:p>
          </p:txBody>
        </p:sp>
        <p:sp>
          <p:nvSpPr>
            <p:cNvPr id="46178" name="Line 1122"/>
            <p:cNvSpPr>
              <a:spLocks noChangeShapeType="1"/>
            </p:cNvSpPr>
            <p:nvPr/>
          </p:nvSpPr>
          <p:spPr bwMode="auto">
            <a:xfrm flipH="1">
              <a:off x="1731" y="2277"/>
              <a:ext cx="62" cy="1"/>
            </a:xfrm>
            <a:prstGeom prst="line">
              <a:avLst/>
            </a:prstGeom>
            <a:noFill/>
            <a:ln w="28575">
              <a:solidFill>
                <a:schemeClr val="accent1"/>
              </a:solidFill>
              <a:round/>
              <a:headEnd/>
              <a:tailEnd/>
            </a:ln>
          </p:spPr>
          <p:txBody>
            <a:bodyPr/>
            <a:lstStyle/>
            <a:p>
              <a:endParaRPr lang="en-US"/>
            </a:p>
          </p:txBody>
        </p:sp>
        <p:sp>
          <p:nvSpPr>
            <p:cNvPr id="46179" name="Line 1123"/>
            <p:cNvSpPr>
              <a:spLocks noChangeShapeType="1"/>
            </p:cNvSpPr>
            <p:nvPr/>
          </p:nvSpPr>
          <p:spPr bwMode="auto">
            <a:xfrm>
              <a:off x="1793" y="2185"/>
              <a:ext cx="1" cy="184"/>
            </a:xfrm>
            <a:prstGeom prst="line">
              <a:avLst/>
            </a:prstGeom>
            <a:noFill/>
            <a:ln w="28575">
              <a:solidFill>
                <a:schemeClr val="accent1"/>
              </a:solidFill>
              <a:round/>
              <a:headEnd/>
              <a:tailEnd/>
            </a:ln>
          </p:spPr>
          <p:txBody>
            <a:bodyPr/>
            <a:lstStyle/>
            <a:p>
              <a:endParaRPr lang="en-US"/>
            </a:p>
          </p:txBody>
        </p:sp>
        <p:sp>
          <p:nvSpPr>
            <p:cNvPr id="46180" name="Line 1124"/>
            <p:cNvSpPr>
              <a:spLocks noChangeShapeType="1"/>
            </p:cNvSpPr>
            <p:nvPr/>
          </p:nvSpPr>
          <p:spPr bwMode="auto">
            <a:xfrm flipH="1">
              <a:off x="1943" y="2458"/>
              <a:ext cx="30" cy="1"/>
            </a:xfrm>
            <a:prstGeom prst="line">
              <a:avLst/>
            </a:prstGeom>
            <a:noFill/>
            <a:ln w="28575">
              <a:solidFill>
                <a:schemeClr val="accent1"/>
              </a:solidFill>
              <a:round/>
              <a:headEnd/>
              <a:tailEnd/>
            </a:ln>
          </p:spPr>
          <p:txBody>
            <a:bodyPr/>
            <a:lstStyle/>
            <a:p>
              <a:endParaRPr lang="en-US"/>
            </a:p>
          </p:txBody>
        </p:sp>
        <p:sp>
          <p:nvSpPr>
            <p:cNvPr id="46181" name="Rectangle 1125"/>
            <p:cNvSpPr>
              <a:spLocks noChangeArrowheads="1"/>
            </p:cNvSpPr>
            <p:nvPr/>
          </p:nvSpPr>
          <p:spPr bwMode="auto">
            <a:xfrm>
              <a:off x="2011" y="2431"/>
              <a:ext cx="147" cy="58"/>
            </a:xfrm>
            <a:prstGeom prst="rect">
              <a:avLst/>
            </a:prstGeom>
            <a:noFill/>
            <a:ln w="9525">
              <a:noFill/>
              <a:miter lim="800000"/>
              <a:headEnd/>
              <a:tailEnd/>
            </a:ln>
          </p:spPr>
          <p:txBody>
            <a:bodyPr wrap="none" lIns="0" tIns="0" rIns="0" bIns="0">
              <a:spAutoFit/>
            </a:bodyPr>
            <a:lstStyle/>
            <a:p>
              <a:pPr eaLnBrk="1" hangingPunct="1"/>
              <a:r>
                <a:rPr lang="en-US" altLang="zh-TW" sz="600" b="0">
                  <a:solidFill>
                    <a:schemeClr val="tx1"/>
                  </a:solidFill>
                  <a:latin typeface="Comic Sans MS" pitchFamily="66" charset="0"/>
                  <a:ea typeface="PMingLiU" pitchFamily="18" charset="-120"/>
                </a:rPr>
                <a:t>Rabbit</a:t>
              </a:r>
              <a:endParaRPr lang="en-US" altLang="zh-TW" sz="2800" b="0">
                <a:solidFill>
                  <a:schemeClr val="tx1"/>
                </a:solidFill>
                <a:latin typeface="Comic Sans MS" pitchFamily="66" charset="0"/>
                <a:ea typeface="PMingLiU" pitchFamily="18" charset="-120"/>
              </a:endParaRPr>
            </a:p>
          </p:txBody>
        </p:sp>
        <p:sp>
          <p:nvSpPr>
            <p:cNvPr id="46182" name="Line 1126"/>
            <p:cNvSpPr>
              <a:spLocks noChangeShapeType="1"/>
            </p:cNvSpPr>
            <p:nvPr/>
          </p:nvSpPr>
          <p:spPr bwMode="auto">
            <a:xfrm flipH="1">
              <a:off x="1943" y="2515"/>
              <a:ext cx="30" cy="1"/>
            </a:xfrm>
            <a:prstGeom prst="line">
              <a:avLst/>
            </a:prstGeom>
            <a:noFill/>
            <a:ln w="28575">
              <a:solidFill>
                <a:schemeClr val="accent1"/>
              </a:solidFill>
              <a:round/>
              <a:headEnd/>
              <a:tailEnd/>
            </a:ln>
          </p:spPr>
          <p:txBody>
            <a:bodyPr/>
            <a:lstStyle/>
            <a:p>
              <a:endParaRPr lang="en-US"/>
            </a:p>
          </p:txBody>
        </p:sp>
        <p:sp>
          <p:nvSpPr>
            <p:cNvPr id="46183" name="Rectangle 1127"/>
            <p:cNvSpPr>
              <a:spLocks noChangeArrowheads="1"/>
            </p:cNvSpPr>
            <p:nvPr/>
          </p:nvSpPr>
          <p:spPr bwMode="auto">
            <a:xfrm>
              <a:off x="2014" y="2488"/>
              <a:ext cx="89" cy="58"/>
            </a:xfrm>
            <a:prstGeom prst="rect">
              <a:avLst/>
            </a:prstGeom>
            <a:noFill/>
            <a:ln w="9525">
              <a:noFill/>
              <a:miter lim="800000"/>
              <a:headEnd/>
              <a:tailEnd/>
            </a:ln>
          </p:spPr>
          <p:txBody>
            <a:bodyPr wrap="none" lIns="0" tIns="0" rIns="0" bIns="0">
              <a:spAutoFit/>
            </a:bodyPr>
            <a:lstStyle/>
            <a:p>
              <a:pPr eaLnBrk="1" hangingPunct="1"/>
              <a:r>
                <a:rPr lang="en-US" altLang="zh-TW" sz="600" b="0">
                  <a:solidFill>
                    <a:schemeClr val="tx1"/>
                  </a:solidFill>
                  <a:latin typeface="Comic Sans MS" pitchFamily="66" charset="0"/>
                  <a:ea typeface="PMingLiU" pitchFamily="18" charset="-120"/>
                </a:rPr>
                <a:t>Pika</a:t>
              </a:r>
              <a:endParaRPr lang="en-US" altLang="zh-TW" sz="2800" b="0">
                <a:solidFill>
                  <a:schemeClr val="tx1"/>
                </a:solidFill>
                <a:latin typeface="Comic Sans MS" pitchFamily="66" charset="0"/>
                <a:ea typeface="PMingLiU" pitchFamily="18" charset="-120"/>
              </a:endParaRPr>
            </a:p>
          </p:txBody>
        </p:sp>
        <p:sp>
          <p:nvSpPr>
            <p:cNvPr id="46184" name="Line 1128"/>
            <p:cNvSpPr>
              <a:spLocks noChangeShapeType="1"/>
            </p:cNvSpPr>
            <p:nvPr/>
          </p:nvSpPr>
          <p:spPr bwMode="auto">
            <a:xfrm flipH="1">
              <a:off x="1731" y="2485"/>
              <a:ext cx="212" cy="1"/>
            </a:xfrm>
            <a:prstGeom prst="line">
              <a:avLst/>
            </a:prstGeom>
            <a:noFill/>
            <a:ln w="28575">
              <a:solidFill>
                <a:schemeClr val="accent1"/>
              </a:solidFill>
              <a:round/>
              <a:headEnd/>
              <a:tailEnd/>
            </a:ln>
          </p:spPr>
          <p:txBody>
            <a:bodyPr/>
            <a:lstStyle/>
            <a:p>
              <a:endParaRPr lang="en-US"/>
            </a:p>
          </p:txBody>
        </p:sp>
        <p:sp>
          <p:nvSpPr>
            <p:cNvPr id="46185" name="Line 1129"/>
            <p:cNvSpPr>
              <a:spLocks noChangeShapeType="1"/>
            </p:cNvSpPr>
            <p:nvPr/>
          </p:nvSpPr>
          <p:spPr bwMode="auto">
            <a:xfrm>
              <a:off x="1943" y="2458"/>
              <a:ext cx="1" cy="57"/>
            </a:xfrm>
            <a:prstGeom prst="line">
              <a:avLst/>
            </a:prstGeom>
            <a:noFill/>
            <a:ln w="28575">
              <a:solidFill>
                <a:schemeClr val="accent1"/>
              </a:solidFill>
              <a:round/>
              <a:headEnd/>
              <a:tailEnd/>
            </a:ln>
          </p:spPr>
          <p:txBody>
            <a:bodyPr/>
            <a:lstStyle/>
            <a:p>
              <a:endParaRPr lang="en-US"/>
            </a:p>
          </p:txBody>
        </p:sp>
        <p:sp>
          <p:nvSpPr>
            <p:cNvPr id="46186" name="Line 1130"/>
            <p:cNvSpPr>
              <a:spLocks noChangeShapeType="1"/>
            </p:cNvSpPr>
            <p:nvPr/>
          </p:nvSpPr>
          <p:spPr bwMode="auto">
            <a:xfrm flipH="1">
              <a:off x="1194" y="2381"/>
              <a:ext cx="537" cy="1"/>
            </a:xfrm>
            <a:prstGeom prst="line">
              <a:avLst/>
            </a:prstGeom>
            <a:noFill/>
            <a:ln w="38100">
              <a:solidFill>
                <a:schemeClr val="accent1"/>
              </a:solidFill>
              <a:round/>
              <a:headEnd/>
              <a:tailEnd/>
            </a:ln>
          </p:spPr>
          <p:txBody>
            <a:bodyPr/>
            <a:lstStyle/>
            <a:p>
              <a:endParaRPr lang="en-US"/>
            </a:p>
          </p:txBody>
        </p:sp>
        <p:sp>
          <p:nvSpPr>
            <p:cNvPr id="46187" name="Line 1131"/>
            <p:cNvSpPr>
              <a:spLocks noChangeShapeType="1"/>
            </p:cNvSpPr>
            <p:nvPr/>
          </p:nvSpPr>
          <p:spPr bwMode="auto">
            <a:xfrm>
              <a:off x="1731" y="2277"/>
              <a:ext cx="1" cy="208"/>
            </a:xfrm>
            <a:prstGeom prst="line">
              <a:avLst/>
            </a:prstGeom>
            <a:noFill/>
            <a:ln w="28575">
              <a:solidFill>
                <a:schemeClr val="accent1"/>
              </a:solidFill>
              <a:round/>
              <a:headEnd/>
              <a:tailEnd/>
            </a:ln>
          </p:spPr>
          <p:txBody>
            <a:bodyPr/>
            <a:lstStyle/>
            <a:p>
              <a:endParaRPr lang="en-US"/>
            </a:p>
          </p:txBody>
        </p:sp>
        <p:sp>
          <p:nvSpPr>
            <p:cNvPr id="46188" name="Line 1132"/>
            <p:cNvSpPr>
              <a:spLocks noChangeShapeType="1"/>
            </p:cNvSpPr>
            <p:nvPr/>
          </p:nvSpPr>
          <p:spPr bwMode="auto">
            <a:xfrm flipH="1">
              <a:off x="653" y="2058"/>
              <a:ext cx="541" cy="1"/>
            </a:xfrm>
            <a:prstGeom prst="line">
              <a:avLst/>
            </a:prstGeom>
            <a:noFill/>
            <a:ln w="28575">
              <a:solidFill>
                <a:schemeClr val="tx1"/>
              </a:solidFill>
              <a:round/>
              <a:headEnd/>
              <a:tailEnd/>
            </a:ln>
          </p:spPr>
          <p:txBody>
            <a:bodyPr/>
            <a:lstStyle/>
            <a:p>
              <a:endParaRPr lang="en-US"/>
            </a:p>
          </p:txBody>
        </p:sp>
        <p:sp>
          <p:nvSpPr>
            <p:cNvPr id="46189" name="Line 1133"/>
            <p:cNvSpPr>
              <a:spLocks noChangeShapeType="1"/>
            </p:cNvSpPr>
            <p:nvPr/>
          </p:nvSpPr>
          <p:spPr bwMode="auto">
            <a:xfrm>
              <a:off x="1194" y="1735"/>
              <a:ext cx="1" cy="646"/>
            </a:xfrm>
            <a:prstGeom prst="line">
              <a:avLst/>
            </a:prstGeom>
            <a:noFill/>
            <a:ln w="28575">
              <a:solidFill>
                <a:schemeClr val="tx1"/>
              </a:solidFill>
              <a:round/>
              <a:headEnd/>
              <a:tailEnd/>
            </a:ln>
          </p:spPr>
          <p:txBody>
            <a:bodyPr/>
            <a:lstStyle/>
            <a:p>
              <a:endParaRPr lang="en-US"/>
            </a:p>
          </p:txBody>
        </p:sp>
        <p:sp>
          <p:nvSpPr>
            <p:cNvPr id="46190" name="Line 1134"/>
            <p:cNvSpPr>
              <a:spLocks noChangeShapeType="1"/>
            </p:cNvSpPr>
            <p:nvPr/>
          </p:nvSpPr>
          <p:spPr bwMode="auto">
            <a:xfrm flipH="1">
              <a:off x="1943" y="2573"/>
              <a:ext cx="30" cy="1"/>
            </a:xfrm>
            <a:prstGeom prst="line">
              <a:avLst/>
            </a:prstGeom>
            <a:noFill/>
            <a:ln w="28575">
              <a:solidFill>
                <a:srgbClr val="3399FF"/>
              </a:solidFill>
              <a:round/>
              <a:headEnd/>
              <a:tailEnd/>
            </a:ln>
          </p:spPr>
          <p:txBody>
            <a:bodyPr/>
            <a:lstStyle/>
            <a:p>
              <a:endParaRPr lang="en-US"/>
            </a:p>
          </p:txBody>
        </p:sp>
        <p:sp>
          <p:nvSpPr>
            <p:cNvPr id="46191" name="Rectangle 1135"/>
            <p:cNvSpPr>
              <a:spLocks noChangeArrowheads="1"/>
            </p:cNvSpPr>
            <p:nvPr/>
          </p:nvSpPr>
          <p:spPr bwMode="auto">
            <a:xfrm>
              <a:off x="2014" y="2546"/>
              <a:ext cx="63" cy="58"/>
            </a:xfrm>
            <a:prstGeom prst="rect">
              <a:avLst/>
            </a:prstGeom>
            <a:noFill/>
            <a:ln w="9525">
              <a:noFill/>
              <a:miter lim="800000"/>
              <a:headEnd/>
              <a:tailEnd/>
            </a:ln>
          </p:spPr>
          <p:txBody>
            <a:bodyPr wrap="none" lIns="0" tIns="0" rIns="0" bIns="0">
              <a:spAutoFit/>
            </a:bodyPr>
            <a:lstStyle/>
            <a:p>
              <a:pPr eaLnBrk="1" hangingPunct="1"/>
              <a:r>
                <a:rPr lang="en-US" altLang="zh-TW" sz="600" b="0">
                  <a:solidFill>
                    <a:schemeClr val="tx1"/>
                  </a:solidFill>
                  <a:latin typeface="Comic Sans MS" pitchFamily="66" charset="0"/>
                  <a:ea typeface="PMingLiU" pitchFamily="18" charset="-120"/>
                </a:rPr>
                <a:t>Pig</a:t>
              </a:r>
              <a:endParaRPr lang="en-US" altLang="zh-TW" sz="2800" b="0">
                <a:solidFill>
                  <a:schemeClr val="tx1"/>
                </a:solidFill>
                <a:latin typeface="Comic Sans MS" pitchFamily="66" charset="0"/>
                <a:ea typeface="PMingLiU" pitchFamily="18" charset="-120"/>
              </a:endParaRPr>
            </a:p>
          </p:txBody>
        </p:sp>
        <p:sp>
          <p:nvSpPr>
            <p:cNvPr id="46192" name="Line 1136"/>
            <p:cNvSpPr>
              <a:spLocks noChangeShapeType="1"/>
            </p:cNvSpPr>
            <p:nvPr/>
          </p:nvSpPr>
          <p:spPr bwMode="auto">
            <a:xfrm flipH="1">
              <a:off x="1943" y="2631"/>
              <a:ext cx="30" cy="1"/>
            </a:xfrm>
            <a:prstGeom prst="line">
              <a:avLst/>
            </a:prstGeom>
            <a:noFill/>
            <a:ln w="28575">
              <a:solidFill>
                <a:srgbClr val="3399FF"/>
              </a:solidFill>
              <a:round/>
              <a:headEnd/>
              <a:tailEnd/>
            </a:ln>
          </p:spPr>
          <p:txBody>
            <a:bodyPr/>
            <a:lstStyle/>
            <a:p>
              <a:endParaRPr lang="en-US"/>
            </a:p>
          </p:txBody>
        </p:sp>
        <p:sp>
          <p:nvSpPr>
            <p:cNvPr id="46193" name="Rectangle 1137"/>
            <p:cNvSpPr>
              <a:spLocks noChangeArrowheads="1"/>
            </p:cNvSpPr>
            <p:nvPr/>
          </p:nvSpPr>
          <p:spPr bwMode="auto">
            <a:xfrm>
              <a:off x="2023" y="2604"/>
              <a:ext cx="312" cy="58"/>
            </a:xfrm>
            <a:prstGeom prst="rect">
              <a:avLst/>
            </a:prstGeom>
            <a:noFill/>
            <a:ln w="9525">
              <a:noFill/>
              <a:miter lim="800000"/>
              <a:headEnd/>
              <a:tailEnd/>
            </a:ln>
          </p:spPr>
          <p:txBody>
            <a:bodyPr wrap="none" lIns="0" tIns="0" rIns="0" bIns="0">
              <a:spAutoFit/>
            </a:bodyPr>
            <a:lstStyle/>
            <a:p>
              <a:pPr eaLnBrk="1" hangingPunct="1"/>
              <a:r>
                <a:rPr lang="en-US" altLang="zh-TW" sz="600" b="0">
                  <a:solidFill>
                    <a:schemeClr val="tx1"/>
                  </a:solidFill>
                  <a:latin typeface="Comic Sans MS" pitchFamily="66" charset="0"/>
                  <a:ea typeface="PMingLiU" pitchFamily="18" charset="-120"/>
                </a:rPr>
                <a:t>Hippopotamus</a:t>
              </a:r>
              <a:endParaRPr lang="en-US" altLang="zh-TW" sz="2800" b="0">
                <a:solidFill>
                  <a:schemeClr val="tx1"/>
                </a:solidFill>
                <a:latin typeface="Comic Sans MS" pitchFamily="66" charset="0"/>
                <a:ea typeface="PMingLiU" pitchFamily="18" charset="-120"/>
              </a:endParaRPr>
            </a:p>
          </p:txBody>
        </p:sp>
        <p:sp>
          <p:nvSpPr>
            <p:cNvPr id="46194" name="Line 1138"/>
            <p:cNvSpPr>
              <a:spLocks noChangeShapeType="1"/>
            </p:cNvSpPr>
            <p:nvPr/>
          </p:nvSpPr>
          <p:spPr bwMode="auto">
            <a:xfrm flipH="1">
              <a:off x="1881" y="2600"/>
              <a:ext cx="62" cy="1"/>
            </a:xfrm>
            <a:prstGeom prst="line">
              <a:avLst/>
            </a:prstGeom>
            <a:noFill/>
            <a:ln w="28575">
              <a:solidFill>
                <a:srgbClr val="3399FF"/>
              </a:solidFill>
              <a:round/>
              <a:headEnd/>
              <a:tailEnd/>
            </a:ln>
          </p:spPr>
          <p:txBody>
            <a:bodyPr/>
            <a:lstStyle/>
            <a:p>
              <a:endParaRPr lang="en-US"/>
            </a:p>
          </p:txBody>
        </p:sp>
        <p:sp>
          <p:nvSpPr>
            <p:cNvPr id="46195" name="Line 1139"/>
            <p:cNvSpPr>
              <a:spLocks noChangeShapeType="1"/>
            </p:cNvSpPr>
            <p:nvPr/>
          </p:nvSpPr>
          <p:spPr bwMode="auto">
            <a:xfrm>
              <a:off x="1943" y="2573"/>
              <a:ext cx="1" cy="58"/>
            </a:xfrm>
            <a:prstGeom prst="line">
              <a:avLst/>
            </a:prstGeom>
            <a:noFill/>
            <a:ln w="28575">
              <a:solidFill>
                <a:srgbClr val="3399FF"/>
              </a:solidFill>
              <a:round/>
              <a:headEnd/>
              <a:tailEnd/>
            </a:ln>
          </p:spPr>
          <p:txBody>
            <a:bodyPr/>
            <a:lstStyle/>
            <a:p>
              <a:endParaRPr lang="en-US"/>
            </a:p>
          </p:txBody>
        </p:sp>
        <p:sp>
          <p:nvSpPr>
            <p:cNvPr id="46196" name="Line 1140"/>
            <p:cNvSpPr>
              <a:spLocks noChangeShapeType="1"/>
            </p:cNvSpPr>
            <p:nvPr/>
          </p:nvSpPr>
          <p:spPr bwMode="auto">
            <a:xfrm flipH="1">
              <a:off x="1943" y="2688"/>
              <a:ext cx="30" cy="1"/>
            </a:xfrm>
            <a:prstGeom prst="line">
              <a:avLst/>
            </a:prstGeom>
            <a:noFill/>
            <a:ln w="28575">
              <a:solidFill>
                <a:srgbClr val="3399FF"/>
              </a:solidFill>
              <a:round/>
              <a:headEnd/>
              <a:tailEnd/>
            </a:ln>
          </p:spPr>
          <p:txBody>
            <a:bodyPr/>
            <a:lstStyle/>
            <a:p>
              <a:endParaRPr lang="en-US"/>
            </a:p>
          </p:txBody>
        </p:sp>
        <p:sp>
          <p:nvSpPr>
            <p:cNvPr id="46197" name="Rectangle 1141"/>
            <p:cNvSpPr>
              <a:spLocks noChangeArrowheads="1"/>
            </p:cNvSpPr>
            <p:nvPr/>
          </p:nvSpPr>
          <p:spPr bwMode="auto">
            <a:xfrm>
              <a:off x="2014" y="2665"/>
              <a:ext cx="140" cy="58"/>
            </a:xfrm>
            <a:prstGeom prst="rect">
              <a:avLst/>
            </a:prstGeom>
            <a:noFill/>
            <a:ln w="9525">
              <a:noFill/>
              <a:miter lim="800000"/>
              <a:headEnd/>
              <a:tailEnd/>
            </a:ln>
          </p:spPr>
          <p:txBody>
            <a:bodyPr wrap="none" lIns="0" tIns="0" rIns="0" bIns="0">
              <a:spAutoFit/>
            </a:bodyPr>
            <a:lstStyle/>
            <a:p>
              <a:pPr eaLnBrk="1" hangingPunct="1"/>
              <a:r>
                <a:rPr lang="en-US" altLang="zh-TW" sz="600" b="0">
                  <a:solidFill>
                    <a:schemeClr val="tx1"/>
                  </a:solidFill>
                  <a:latin typeface="Comic Sans MS" pitchFamily="66" charset="0"/>
                  <a:ea typeface="PMingLiU" pitchFamily="18" charset="-120"/>
                </a:rPr>
                <a:t>Sheep</a:t>
              </a:r>
              <a:endParaRPr lang="en-US" altLang="zh-TW" sz="2800" b="0">
                <a:solidFill>
                  <a:schemeClr val="tx1"/>
                </a:solidFill>
                <a:latin typeface="Comic Sans MS" pitchFamily="66" charset="0"/>
                <a:ea typeface="PMingLiU" pitchFamily="18" charset="-120"/>
              </a:endParaRPr>
            </a:p>
          </p:txBody>
        </p:sp>
        <p:sp>
          <p:nvSpPr>
            <p:cNvPr id="46198" name="Line 1142"/>
            <p:cNvSpPr>
              <a:spLocks noChangeShapeType="1"/>
            </p:cNvSpPr>
            <p:nvPr/>
          </p:nvSpPr>
          <p:spPr bwMode="auto">
            <a:xfrm flipH="1">
              <a:off x="1943" y="2746"/>
              <a:ext cx="30" cy="1"/>
            </a:xfrm>
            <a:prstGeom prst="line">
              <a:avLst/>
            </a:prstGeom>
            <a:noFill/>
            <a:ln w="28575">
              <a:solidFill>
                <a:srgbClr val="3399FF"/>
              </a:solidFill>
              <a:round/>
              <a:headEnd/>
              <a:tailEnd/>
            </a:ln>
          </p:spPr>
          <p:txBody>
            <a:bodyPr/>
            <a:lstStyle/>
            <a:p>
              <a:endParaRPr lang="en-US"/>
            </a:p>
          </p:txBody>
        </p:sp>
        <p:sp>
          <p:nvSpPr>
            <p:cNvPr id="46199" name="Rectangle 1143"/>
            <p:cNvSpPr>
              <a:spLocks noChangeArrowheads="1"/>
            </p:cNvSpPr>
            <p:nvPr/>
          </p:nvSpPr>
          <p:spPr bwMode="auto">
            <a:xfrm>
              <a:off x="2019" y="2723"/>
              <a:ext cx="87" cy="58"/>
            </a:xfrm>
            <a:prstGeom prst="rect">
              <a:avLst/>
            </a:prstGeom>
            <a:noFill/>
            <a:ln w="9525">
              <a:noFill/>
              <a:miter lim="800000"/>
              <a:headEnd/>
              <a:tailEnd/>
            </a:ln>
          </p:spPr>
          <p:txBody>
            <a:bodyPr wrap="none" lIns="0" tIns="0" rIns="0" bIns="0">
              <a:spAutoFit/>
            </a:bodyPr>
            <a:lstStyle/>
            <a:p>
              <a:pPr eaLnBrk="1" hangingPunct="1"/>
              <a:r>
                <a:rPr lang="en-US" altLang="zh-TW" sz="600" b="0">
                  <a:solidFill>
                    <a:schemeClr val="tx1"/>
                  </a:solidFill>
                  <a:latin typeface="Comic Sans MS" pitchFamily="66" charset="0"/>
                  <a:ea typeface="PMingLiU" pitchFamily="18" charset="-120"/>
                </a:rPr>
                <a:t>Cow</a:t>
              </a:r>
              <a:endParaRPr lang="en-US" altLang="zh-TW" sz="2800" b="0">
                <a:solidFill>
                  <a:schemeClr val="tx1"/>
                </a:solidFill>
                <a:latin typeface="Comic Sans MS" pitchFamily="66" charset="0"/>
                <a:ea typeface="PMingLiU" pitchFamily="18" charset="-120"/>
              </a:endParaRPr>
            </a:p>
          </p:txBody>
        </p:sp>
        <p:sp>
          <p:nvSpPr>
            <p:cNvPr id="46200" name="Line 1144"/>
            <p:cNvSpPr>
              <a:spLocks noChangeShapeType="1"/>
            </p:cNvSpPr>
            <p:nvPr/>
          </p:nvSpPr>
          <p:spPr bwMode="auto">
            <a:xfrm flipH="1">
              <a:off x="1881" y="2719"/>
              <a:ext cx="62" cy="1"/>
            </a:xfrm>
            <a:prstGeom prst="line">
              <a:avLst/>
            </a:prstGeom>
            <a:noFill/>
            <a:ln w="28575">
              <a:solidFill>
                <a:srgbClr val="3399FF"/>
              </a:solidFill>
              <a:round/>
              <a:headEnd/>
              <a:tailEnd/>
            </a:ln>
          </p:spPr>
          <p:txBody>
            <a:bodyPr/>
            <a:lstStyle/>
            <a:p>
              <a:endParaRPr lang="en-US"/>
            </a:p>
          </p:txBody>
        </p:sp>
        <p:sp>
          <p:nvSpPr>
            <p:cNvPr id="46201" name="Line 1145"/>
            <p:cNvSpPr>
              <a:spLocks noChangeShapeType="1"/>
            </p:cNvSpPr>
            <p:nvPr/>
          </p:nvSpPr>
          <p:spPr bwMode="auto">
            <a:xfrm>
              <a:off x="1943" y="2688"/>
              <a:ext cx="1" cy="58"/>
            </a:xfrm>
            <a:prstGeom prst="line">
              <a:avLst/>
            </a:prstGeom>
            <a:noFill/>
            <a:ln w="28575">
              <a:solidFill>
                <a:srgbClr val="3399FF"/>
              </a:solidFill>
              <a:round/>
              <a:headEnd/>
              <a:tailEnd/>
            </a:ln>
          </p:spPr>
          <p:txBody>
            <a:bodyPr/>
            <a:lstStyle/>
            <a:p>
              <a:endParaRPr lang="en-US"/>
            </a:p>
          </p:txBody>
        </p:sp>
        <p:sp>
          <p:nvSpPr>
            <p:cNvPr id="46202" name="Line 1146"/>
            <p:cNvSpPr>
              <a:spLocks noChangeShapeType="1"/>
            </p:cNvSpPr>
            <p:nvPr/>
          </p:nvSpPr>
          <p:spPr bwMode="auto">
            <a:xfrm flipH="1">
              <a:off x="1852" y="2658"/>
              <a:ext cx="29" cy="1"/>
            </a:xfrm>
            <a:prstGeom prst="line">
              <a:avLst/>
            </a:prstGeom>
            <a:noFill/>
            <a:ln w="28575">
              <a:solidFill>
                <a:srgbClr val="3399FF"/>
              </a:solidFill>
              <a:round/>
              <a:headEnd/>
              <a:tailEnd/>
            </a:ln>
          </p:spPr>
          <p:txBody>
            <a:bodyPr/>
            <a:lstStyle/>
            <a:p>
              <a:endParaRPr lang="en-US"/>
            </a:p>
          </p:txBody>
        </p:sp>
        <p:sp>
          <p:nvSpPr>
            <p:cNvPr id="46203" name="Line 1147"/>
            <p:cNvSpPr>
              <a:spLocks noChangeShapeType="1"/>
            </p:cNvSpPr>
            <p:nvPr/>
          </p:nvSpPr>
          <p:spPr bwMode="auto">
            <a:xfrm>
              <a:off x="1881" y="2600"/>
              <a:ext cx="1" cy="119"/>
            </a:xfrm>
            <a:prstGeom prst="line">
              <a:avLst/>
            </a:prstGeom>
            <a:noFill/>
            <a:ln w="28575">
              <a:solidFill>
                <a:srgbClr val="3399FF"/>
              </a:solidFill>
              <a:round/>
              <a:headEnd/>
              <a:tailEnd/>
            </a:ln>
          </p:spPr>
          <p:txBody>
            <a:bodyPr/>
            <a:lstStyle/>
            <a:p>
              <a:endParaRPr lang="en-US"/>
            </a:p>
          </p:txBody>
        </p:sp>
        <p:sp>
          <p:nvSpPr>
            <p:cNvPr id="46204" name="Line 1148"/>
            <p:cNvSpPr>
              <a:spLocks noChangeShapeType="1"/>
            </p:cNvSpPr>
            <p:nvPr/>
          </p:nvSpPr>
          <p:spPr bwMode="auto">
            <a:xfrm flipH="1">
              <a:off x="1852" y="2807"/>
              <a:ext cx="121" cy="1"/>
            </a:xfrm>
            <a:prstGeom prst="line">
              <a:avLst/>
            </a:prstGeom>
            <a:noFill/>
            <a:ln w="28575">
              <a:solidFill>
                <a:srgbClr val="3399FF"/>
              </a:solidFill>
              <a:round/>
              <a:headEnd/>
              <a:tailEnd/>
            </a:ln>
          </p:spPr>
          <p:txBody>
            <a:bodyPr/>
            <a:lstStyle/>
            <a:p>
              <a:endParaRPr lang="en-US"/>
            </a:p>
          </p:txBody>
        </p:sp>
        <p:sp>
          <p:nvSpPr>
            <p:cNvPr id="46205" name="Rectangle 1149"/>
            <p:cNvSpPr>
              <a:spLocks noChangeArrowheads="1"/>
            </p:cNvSpPr>
            <p:nvPr/>
          </p:nvSpPr>
          <p:spPr bwMode="auto">
            <a:xfrm>
              <a:off x="2014" y="2780"/>
              <a:ext cx="148" cy="58"/>
            </a:xfrm>
            <a:prstGeom prst="rect">
              <a:avLst/>
            </a:prstGeom>
            <a:noFill/>
            <a:ln w="9525">
              <a:noFill/>
              <a:miter lim="800000"/>
              <a:headEnd/>
              <a:tailEnd/>
            </a:ln>
          </p:spPr>
          <p:txBody>
            <a:bodyPr wrap="none" lIns="0" tIns="0" rIns="0" bIns="0">
              <a:spAutoFit/>
            </a:bodyPr>
            <a:lstStyle/>
            <a:p>
              <a:pPr eaLnBrk="1" hangingPunct="1"/>
              <a:r>
                <a:rPr lang="en-US" altLang="zh-TW" sz="600" b="0">
                  <a:solidFill>
                    <a:schemeClr val="tx1"/>
                  </a:solidFill>
                  <a:latin typeface="Comic Sans MS" pitchFamily="66" charset="0"/>
                  <a:ea typeface="PMingLiU" pitchFamily="18" charset="-120"/>
                </a:rPr>
                <a:t>Alpaca</a:t>
              </a:r>
              <a:endParaRPr lang="en-US" altLang="zh-TW" sz="2800" b="0">
                <a:solidFill>
                  <a:schemeClr val="tx1"/>
                </a:solidFill>
                <a:latin typeface="Comic Sans MS" pitchFamily="66" charset="0"/>
                <a:ea typeface="PMingLiU" pitchFamily="18" charset="-120"/>
              </a:endParaRPr>
            </a:p>
          </p:txBody>
        </p:sp>
        <p:sp>
          <p:nvSpPr>
            <p:cNvPr id="46206" name="Line 1150"/>
            <p:cNvSpPr>
              <a:spLocks noChangeShapeType="1"/>
            </p:cNvSpPr>
            <p:nvPr/>
          </p:nvSpPr>
          <p:spPr bwMode="auto">
            <a:xfrm flipH="1">
              <a:off x="1761" y="2731"/>
              <a:ext cx="91" cy="1"/>
            </a:xfrm>
            <a:prstGeom prst="line">
              <a:avLst/>
            </a:prstGeom>
            <a:noFill/>
            <a:ln w="28575">
              <a:solidFill>
                <a:srgbClr val="3399FF"/>
              </a:solidFill>
              <a:round/>
              <a:headEnd/>
              <a:tailEnd/>
            </a:ln>
          </p:spPr>
          <p:txBody>
            <a:bodyPr/>
            <a:lstStyle/>
            <a:p>
              <a:endParaRPr lang="en-US"/>
            </a:p>
          </p:txBody>
        </p:sp>
        <p:sp>
          <p:nvSpPr>
            <p:cNvPr id="46207" name="Line 1151"/>
            <p:cNvSpPr>
              <a:spLocks noChangeShapeType="1"/>
            </p:cNvSpPr>
            <p:nvPr/>
          </p:nvSpPr>
          <p:spPr bwMode="auto">
            <a:xfrm>
              <a:off x="1852" y="2658"/>
              <a:ext cx="1" cy="149"/>
            </a:xfrm>
            <a:prstGeom prst="line">
              <a:avLst/>
            </a:prstGeom>
            <a:noFill/>
            <a:ln w="28575">
              <a:solidFill>
                <a:srgbClr val="3399FF"/>
              </a:solidFill>
              <a:round/>
              <a:headEnd/>
              <a:tailEnd/>
            </a:ln>
          </p:spPr>
          <p:txBody>
            <a:bodyPr/>
            <a:lstStyle/>
            <a:p>
              <a:endParaRPr lang="en-US"/>
            </a:p>
          </p:txBody>
        </p:sp>
        <p:sp>
          <p:nvSpPr>
            <p:cNvPr id="46208" name="Line 1152"/>
            <p:cNvSpPr>
              <a:spLocks noChangeShapeType="1"/>
            </p:cNvSpPr>
            <p:nvPr/>
          </p:nvSpPr>
          <p:spPr bwMode="auto">
            <a:xfrm flipH="1">
              <a:off x="1943" y="2861"/>
              <a:ext cx="30" cy="1"/>
            </a:xfrm>
            <a:prstGeom prst="line">
              <a:avLst/>
            </a:prstGeom>
            <a:noFill/>
            <a:ln w="28575">
              <a:solidFill>
                <a:schemeClr val="accent2"/>
              </a:solidFill>
              <a:round/>
              <a:headEnd/>
              <a:tailEnd/>
            </a:ln>
          </p:spPr>
          <p:txBody>
            <a:bodyPr/>
            <a:lstStyle/>
            <a:p>
              <a:endParaRPr lang="en-US"/>
            </a:p>
          </p:txBody>
        </p:sp>
        <p:sp>
          <p:nvSpPr>
            <p:cNvPr id="46209" name="Rectangle 1153"/>
            <p:cNvSpPr>
              <a:spLocks noChangeArrowheads="1"/>
            </p:cNvSpPr>
            <p:nvPr/>
          </p:nvSpPr>
          <p:spPr bwMode="auto">
            <a:xfrm>
              <a:off x="2021" y="2838"/>
              <a:ext cx="233" cy="58"/>
            </a:xfrm>
            <a:prstGeom prst="rect">
              <a:avLst/>
            </a:prstGeom>
            <a:noFill/>
            <a:ln w="9525">
              <a:noFill/>
              <a:miter lim="800000"/>
              <a:headEnd/>
              <a:tailEnd/>
            </a:ln>
          </p:spPr>
          <p:txBody>
            <a:bodyPr wrap="none" lIns="0" tIns="0" rIns="0" bIns="0">
              <a:spAutoFit/>
            </a:bodyPr>
            <a:lstStyle/>
            <a:p>
              <a:pPr eaLnBrk="1" hangingPunct="1"/>
              <a:r>
                <a:rPr lang="en-US" altLang="zh-TW" sz="600" b="0">
                  <a:solidFill>
                    <a:schemeClr val="tx1"/>
                  </a:solidFill>
                  <a:latin typeface="Comic Sans MS" pitchFamily="66" charset="0"/>
                  <a:ea typeface="PMingLiU" pitchFamily="18" charset="-120"/>
                </a:rPr>
                <a:t>Blue whale</a:t>
              </a:r>
              <a:endParaRPr lang="en-US" altLang="zh-TW" sz="2800" b="0">
                <a:solidFill>
                  <a:schemeClr val="tx1"/>
                </a:solidFill>
                <a:latin typeface="Comic Sans MS" pitchFamily="66" charset="0"/>
                <a:ea typeface="PMingLiU" pitchFamily="18" charset="-120"/>
              </a:endParaRPr>
            </a:p>
          </p:txBody>
        </p:sp>
        <p:sp>
          <p:nvSpPr>
            <p:cNvPr id="46210" name="Line 1154"/>
            <p:cNvSpPr>
              <a:spLocks noChangeShapeType="1"/>
            </p:cNvSpPr>
            <p:nvPr/>
          </p:nvSpPr>
          <p:spPr bwMode="auto">
            <a:xfrm flipH="1">
              <a:off x="1943" y="2923"/>
              <a:ext cx="30" cy="1"/>
            </a:xfrm>
            <a:prstGeom prst="line">
              <a:avLst/>
            </a:prstGeom>
            <a:noFill/>
            <a:ln w="28575">
              <a:solidFill>
                <a:schemeClr val="accent2"/>
              </a:solidFill>
              <a:round/>
              <a:headEnd/>
              <a:tailEnd/>
            </a:ln>
          </p:spPr>
          <p:txBody>
            <a:bodyPr/>
            <a:lstStyle/>
            <a:p>
              <a:endParaRPr lang="en-US"/>
            </a:p>
          </p:txBody>
        </p:sp>
        <p:sp>
          <p:nvSpPr>
            <p:cNvPr id="46211" name="Rectangle 1155"/>
            <p:cNvSpPr>
              <a:spLocks noChangeArrowheads="1"/>
            </p:cNvSpPr>
            <p:nvPr/>
          </p:nvSpPr>
          <p:spPr bwMode="auto">
            <a:xfrm>
              <a:off x="2017" y="2896"/>
              <a:ext cx="207" cy="58"/>
            </a:xfrm>
            <a:prstGeom prst="rect">
              <a:avLst/>
            </a:prstGeom>
            <a:noFill/>
            <a:ln w="9525">
              <a:noFill/>
              <a:miter lim="800000"/>
              <a:headEnd/>
              <a:tailEnd/>
            </a:ln>
          </p:spPr>
          <p:txBody>
            <a:bodyPr wrap="none" lIns="0" tIns="0" rIns="0" bIns="0">
              <a:spAutoFit/>
            </a:bodyPr>
            <a:lstStyle/>
            <a:p>
              <a:pPr eaLnBrk="1" hangingPunct="1"/>
              <a:r>
                <a:rPr lang="en-US" altLang="zh-TW" sz="600" b="0">
                  <a:solidFill>
                    <a:schemeClr val="tx1"/>
                  </a:solidFill>
                  <a:latin typeface="Comic Sans MS" pitchFamily="66" charset="0"/>
                  <a:ea typeface="PMingLiU" pitchFamily="18" charset="-120"/>
                </a:rPr>
                <a:t>Fin whale</a:t>
              </a:r>
              <a:endParaRPr lang="en-US" altLang="zh-TW" sz="2800" b="0">
                <a:solidFill>
                  <a:schemeClr val="tx1"/>
                </a:solidFill>
                <a:latin typeface="Comic Sans MS" pitchFamily="66" charset="0"/>
                <a:ea typeface="PMingLiU" pitchFamily="18" charset="-120"/>
              </a:endParaRPr>
            </a:p>
          </p:txBody>
        </p:sp>
        <p:sp>
          <p:nvSpPr>
            <p:cNvPr id="46212" name="Line 1156"/>
            <p:cNvSpPr>
              <a:spLocks noChangeShapeType="1"/>
            </p:cNvSpPr>
            <p:nvPr/>
          </p:nvSpPr>
          <p:spPr bwMode="auto">
            <a:xfrm flipH="1">
              <a:off x="1910" y="2892"/>
              <a:ext cx="33" cy="1"/>
            </a:xfrm>
            <a:prstGeom prst="line">
              <a:avLst/>
            </a:prstGeom>
            <a:noFill/>
            <a:ln w="28575">
              <a:solidFill>
                <a:schemeClr val="accent2"/>
              </a:solidFill>
              <a:round/>
              <a:headEnd/>
              <a:tailEnd/>
            </a:ln>
          </p:spPr>
          <p:txBody>
            <a:bodyPr/>
            <a:lstStyle/>
            <a:p>
              <a:endParaRPr lang="en-US"/>
            </a:p>
          </p:txBody>
        </p:sp>
        <p:sp>
          <p:nvSpPr>
            <p:cNvPr id="46213" name="Line 1157"/>
            <p:cNvSpPr>
              <a:spLocks noChangeShapeType="1"/>
            </p:cNvSpPr>
            <p:nvPr/>
          </p:nvSpPr>
          <p:spPr bwMode="auto">
            <a:xfrm>
              <a:off x="1943" y="2861"/>
              <a:ext cx="1" cy="62"/>
            </a:xfrm>
            <a:prstGeom prst="line">
              <a:avLst/>
            </a:prstGeom>
            <a:noFill/>
            <a:ln w="28575">
              <a:solidFill>
                <a:schemeClr val="accent2"/>
              </a:solidFill>
              <a:round/>
              <a:headEnd/>
              <a:tailEnd/>
            </a:ln>
          </p:spPr>
          <p:txBody>
            <a:bodyPr/>
            <a:lstStyle/>
            <a:p>
              <a:endParaRPr lang="en-US"/>
            </a:p>
          </p:txBody>
        </p:sp>
        <p:sp>
          <p:nvSpPr>
            <p:cNvPr id="46214" name="Line 1158"/>
            <p:cNvSpPr>
              <a:spLocks noChangeShapeType="1"/>
            </p:cNvSpPr>
            <p:nvPr/>
          </p:nvSpPr>
          <p:spPr bwMode="auto">
            <a:xfrm flipH="1">
              <a:off x="1910" y="2980"/>
              <a:ext cx="63" cy="1"/>
            </a:xfrm>
            <a:prstGeom prst="line">
              <a:avLst/>
            </a:prstGeom>
            <a:noFill/>
            <a:ln w="28575">
              <a:solidFill>
                <a:schemeClr val="accent2"/>
              </a:solidFill>
              <a:round/>
              <a:headEnd/>
              <a:tailEnd/>
            </a:ln>
          </p:spPr>
          <p:txBody>
            <a:bodyPr/>
            <a:lstStyle/>
            <a:p>
              <a:endParaRPr lang="en-US"/>
            </a:p>
          </p:txBody>
        </p:sp>
        <p:sp>
          <p:nvSpPr>
            <p:cNvPr id="46215" name="Rectangle 1159"/>
            <p:cNvSpPr>
              <a:spLocks noChangeArrowheads="1"/>
            </p:cNvSpPr>
            <p:nvPr/>
          </p:nvSpPr>
          <p:spPr bwMode="auto">
            <a:xfrm>
              <a:off x="2024" y="2953"/>
              <a:ext cx="282" cy="58"/>
            </a:xfrm>
            <a:prstGeom prst="rect">
              <a:avLst/>
            </a:prstGeom>
            <a:noFill/>
            <a:ln w="9525">
              <a:noFill/>
              <a:miter lim="800000"/>
              <a:headEnd/>
              <a:tailEnd/>
            </a:ln>
          </p:spPr>
          <p:txBody>
            <a:bodyPr wrap="none" lIns="0" tIns="0" rIns="0" bIns="0">
              <a:spAutoFit/>
            </a:bodyPr>
            <a:lstStyle/>
            <a:p>
              <a:pPr eaLnBrk="1" hangingPunct="1"/>
              <a:r>
                <a:rPr lang="en-US" altLang="zh-TW" sz="600" b="0">
                  <a:solidFill>
                    <a:schemeClr val="tx1"/>
                  </a:solidFill>
                  <a:latin typeface="Comic Sans MS" pitchFamily="66" charset="0"/>
                  <a:ea typeface="PMingLiU" pitchFamily="18" charset="-120"/>
                </a:rPr>
                <a:t>Sperm whale</a:t>
              </a:r>
              <a:endParaRPr lang="en-US" altLang="zh-TW" sz="2800" b="0">
                <a:solidFill>
                  <a:schemeClr val="tx1"/>
                </a:solidFill>
                <a:latin typeface="Comic Sans MS" pitchFamily="66" charset="0"/>
                <a:ea typeface="PMingLiU" pitchFamily="18" charset="-120"/>
              </a:endParaRPr>
            </a:p>
          </p:txBody>
        </p:sp>
        <p:sp>
          <p:nvSpPr>
            <p:cNvPr id="46216" name="Line 1160"/>
            <p:cNvSpPr>
              <a:spLocks noChangeShapeType="1"/>
            </p:cNvSpPr>
            <p:nvPr/>
          </p:nvSpPr>
          <p:spPr bwMode="auto">
            <a:xfrm flipH="1">
              <a:off x="1761" y="2934"/>
              <a:ext cx="149" cy="1"/>
            </a:xfrm>
            <a:prstGeom prst="line">
              <a:avLst/>
            </a:prstGeom>
            <a:noFill/>
            <a:ln w="28575">
              <a:solidFill>
                <a:schemeClr val="accent2"/>
              </a:solidFill>
              <a:round/>
              <a:headEnd/>
              <a:tailEnd/>
            </a:ln>
          </p:spPr>
          <p:txBody>
            <a:bodyPr/>
            <a:lstStyle/>
            <a:p>
              <a:endParaRPr lang="en-US"/>
            </a:p>
          </p:txBody>
        </p:sp>
        <p:sp>
          <p:nvSpPr>
            <p:cNvPr id="46217" name="Line 1161"/>
            <p:cNvSpPr>
              <a:spLocks noChangeShapeType="1"/>
            </p:cNvSpPr>
            <p:nvPr/>
          </p:nvSpPr>
          <p:spPr bwMode="auto">
            <a:xfrm>
              <a:off x="1910" y="2892"/>
              <a:ext cx="1" cy="88"/>
            </a:xfrm>
            <a:prstGeom prst="line">
              <a:avLst/>
            </a:prstGeom>
            <a:noFill/>
            <a:ln w="28575">
              <a:solidFill>
                <a:schemeClr val="accent2"/>
              </a:solidFill>
              <a:round/>
              <a:headEnd/>
              <a:tailEnd/>
            </a:ln>
          </p:spPr>
          <p:txBody>
            <a:bodyPr/>
            <a:lstStyle/>
            <a:p>
              <a:endParaRPr lang="en-US"/>
            </a:p>
          </p:txBody>
        </p:sp>
        <p:sp>
          <p:nvSpPr>
            <p:cNvPr id="46218" name="Line 1162"/>
            <p:cNvSpPr>
              <a:spLocks noChangeShapeType="1"/>
            </p:cNvSpPr>
            <p:nvPr/>
          </p:nvSpPr>
          <p:spPr bwMode="auto">
            <a:xfrm flipH="1">
              <a:off x="1581" y="2834"/>
              <a:ext cx="180" cy="1"/>
            </a:xfrm>
            <a:prstGeom prst="line">
              <a:avLst/>
            </a:prstGeom>
            <a:noFill/>
            <a:ln w="28575">
              <a:solidFill>
                <a:srgbClr val="3399FF"/>
              </a:solidFill>
              <a:round/>
              <a:headEnd/>
              <a:tailEnd/>
            </a:ln>
          </p:spPr>
          <p:txBody>
            <a:bodyPr/>
            <a:lstStyle/>
            <a:p>
              <a:endParaRPr lang="en-US"/>
            </a:p>
          </p:txBody>
        </p:sp>
        <p:sp>
          <p:nvSpPr>
            <p:cNvPr id="46219" name="Line 1163"/>
            <p:cNvSpPr>
              <a:spLocks noChangeShapeType="1"/>
            </p:cNvSpPr>
            <p:nvPr/>
          </p:nvSpPr>
          <p:spPr bwMode="auto">
            <a:xfrm>
              <a:off x="1761" y="2731"/>
              <a:ext cx="1" cy="203"/>
            </a:xfrm>
            <a:prstGeom prst="line">
              <a:avLst/>
            </a:prstGeom>
            <a:noFill/>
            <a:ln w="28575">
              <a:solidFill>
                <a:srgbClr val="3399FF"/>
              </a:solidFill>
              <a:round/>
              <a:headEnd/>
              <a:tailEnd/>
            </a:ln>
          </p:spPr>
          <p:txBody>
            <a:bodyPr/>
            <a:lstStyle/>
            <a:p>
              <a:endParaRPr lang="en-US"/>
            </a:p>
          </p:txBody>
        </p:sp>
        <p:sp>
          <p:nvSpPr>
            <p:cNvPr id="46220" name="Line 1164"/>
            <p:cNvSpPr>
              <a:spLocks noChangeShapeType="1"/>
            </p:cNvSpPr>
            <p:nvPr/>
          </p:nvSpPr>
          <p:spPr bwMode="auto">
            <a:xfrm flipH="1">
              <a:off x="1943" y="3038"/>
              <a:ext cx="30" cy="1"/>
            </a:xfrm>
            <a:prstGeom prst="line">
              <a:avLst/>
            </a:prstGeom>
            <a:noFill/>
            <a:ln w="28575">
              <a:solidFill>
                <a:srgbClr val="3399FF"/>
              </a:solidFill>
              <a:round/>
              <a:headEnd/>
              <a:tailEnd/>
            </a:ln>
          </p:spPr>
          <p:txBody>
            <a:bodyPr/>
            <a:lstStyle/>
            <a:p>
              <a:endParaRPr lang="en-US"/>
            </a:p>
          </p:txBody>
        </p:sp>
        <p:sp>
          <p:nvSpPr>
            <p:cNvPr id="46221" name="Rectangle 1165"/>
            <p:cNvSpPr>
              <a:spLocks noChangeArrowheads="1"/>
            </p:cNvSpPr>
            <p:nvPr/>
          </p:nvSpPr>
          <p:spPr bwMode="auto">
            <a:xfrm>
              <a:off x="2015" y="3011"/>
              <a:ext cx="164" cy="58"/>
            </a:xfrm>
            <a:prstGeom prst="rect">
              <a:avLst/>
            </a:prstGeom>
            <a:noFill/>
            <a:ln w="9525">
              <a:noFill/>
              <a:miter lim="800000"/>
              <a:headEnd/>
              <a:tailEnd/>
            </a:ln>
          </p:spPr>
          <p:txBody>
            <a:bodyPr wrap="none" lIns="0" tIns="0" rIns="0" bIns="0">
              <a:spAutoFit/>
            </a:bodyPr>
            <a:lstStyle/>
            <a:p>
              <a:pPr eaLnBrk="1" hangingPunct="1"/>
              <a:r>
                <a:rPr lang="en-US" altLang="zh-TW" sz="600" b="0">
                  <a:solidFill>
                    <a:schemeClr val="tx1"/>
                  </a:solidFill>
                  <a:latin typeface="Comic Sans MS" pitchFamily="66" charset="0"/>
                  <a:ea typeface="PMingLiU" pitchFamily="18" charset="-120"/>
                </a:rPr>
                <a:t>Donkey</a:t>
              </a:r>
              <a:endParaRPr lang="en-US" altLang="zh-TW" sz="2800" b="0">
                <a:solidFill>
                  <a:schemeClr val="tx1"/>
                </a:solidFill>
                <a:latin typeface="Comic Sans MS" pitchFamily="66" charset="0"/>
                <a:ea typeface="PMingLiU" pitchFamily="18" charset="-120"/>
              </a:endParaRPr>
            </a:p>
          </p:txBody>
        </p:sp>
        <p:sp>
          <p:nvSpPr>
            <p:cNvPr id="46222" name="Line 1166"/>
            <p:cNvSpPr>
              <a:spLocks noChangeShapeType="1"/>
            </p:cNvSpPr>
            <p:nvPr/>
          </p:nvSpPr>
          <p:spPr bwMode="auto">
            <a:xfrm flipH="1">
              <a:off x="1943" y="3096"/>
              <a:ext cx="30" cy="1"/>
            </a:xfrm>
            <a:prstGeom prst="line">
              <a:avLst/>
            </a:prstGeom>
            <a:noFill/>
            <a:ln w="28575">
              <a:solidFill>
                <a:srgbClr val="3399FF"/>
              </a:solidFill>
              <a:round/>
              <a:headEnd/>
              <a:tailEnd/>
            </a:ln>
          </p:spPr>
          <p:txBody>
            <a:bodyPr/>
            <a:lstStyle/>
            <a:p>
              <a:endParaRPr lang="en-US"/>
            </a:p>
          </p:txBody>
        </p:sp>
        <p:sp>
          <p:nvSpPr>
            <p:cNvPr id="46223" name="Rectangle 1167"/>
            <p:cNvSpPr>
              <a:spLocks noChangeArrowheads="1"/>
            </p:cNvSpPr>
            <p:nvPr/>
          </p:nvSpPr>
          <p:spPr bwMode="auto">
            <a:xfrm>
              <a:off x="2012" y="3069"/>
              <a:ext cx="134" cy="58"/>
            </a:xfrm>
            <a:prstGeom prst="rect">
              <a:avLst/>
            </a:prstGeom>
            <a:noFill/>
            <a:ln w="9525">
              <a:noFill/>
              <a:miter lim="800000"/>
              <a:headEnd/>
              <a:tailEnd/>
            </a:ln>
          </p:spPr>
          <p:txBody>
            <a:bodyPr wrap="none" lIns="0" tIns="0" rIns="0" bIns="0">
              <a:spAutoFit/>
            </a:bodyPr>
            <a:lstStyle/>
            <a:p>
              <a:pPr eaLnBrk="1" hangingPunct="1"/>
              <a:r>
                <a:rPr lang="en-US" altLang="zh-TW" sz="600" b="0">
                  <a:solidFill>
                    <a:schemeClr val="tx1"/>
                  </a:solidFill>
                  <a:latin typeface="Comic Sans MS" pitchFamily="66" charset="0"/>
                  <a:ea typeface="PMingLiU" pitchFamily="18" charset="-120"/>
                </a:rPr>
                <a:t>Horse</a:t>
              </a:r>
              <a:endParaRPr lang="en-US" altLang="zh-TW" sz="2800" b="0">
                <a:solidFill>
                  <a:schemeClr val="tx1"/>
                </a:solidFill>
                <a:latin typeface="Comic Sans MS" pitchFamily="66" charset="0"/>
                <a:ea typeface="PMingLiU" pitchFamily="18" charset="-120"/>
              </a:endParaRPr>
            </a:p>
          </p:txBody>
        </p:sp>
        <p:sp>
          <p:nvSpPr>
            <p:cNvPr id="46224" name="Line 1168"/>
            <p:cNvSpPr>
              <a:spLocks noChangeShapeType="1"/>
            </p:cNvSpPr>
            <p:nvPr/>
          </p:nvSpPr>
          <p:spPr bwMode="auto">
            <a:xfrm flipH="1">
              <a:off x="1881" y="3065"/>
              <a:ext cx="62" cy="1"/>
            </a:xfrm>
            <a:prstGeom prst="line">
              <a:avLst/>
            </a:prstGeom>
            <a:noFill/>
            <a:ln w="28575">
              <a:solidFill>
                <a:srgbClr val="3399FF"/>
              </a:solidFill>
              <a:round/>
              <a:headEnd/>
              <a:tailEnd/>
            </a:ln>
          </p:spPr>
          <p:txBody>
            <a:bodyPr/>
            <a:lstStyle/>
            <a:p>
              <a:endParaRPr lang="en-US"/>
            </a:p>
          </p:txBody>
        </p:sp>
        <p:sp>
          <p:nvSpPr>
            <p:cNvPr id="46225" name="Line 1169"/>
            <p:cNvSpPr>
              <a:spLocks noChangeShapeType="1"/>
            </p:cNvSpPr>
            <p:nvPr/>
          </p:nvSpPr>
          <p:spPr bwMode="auto">
            <a:xfrm>
              <a:off x="1943" y="3038"/>
              <a:ext cx="1" cy="58"/>
            </a:xfrm>
            <a:prstGeom prst="line">
              <a:avLst/>
            </a:prstGeom>
            <a:noFill/>
            <a:ln w="28575">
              <a:solidFill>
                <a:srgbClr val="3399FF"/>
              </a:solidFill>
              <a:round/>
              <a:headEnd/>
              <a:tailEnd/>
            </a:ln>
          </p:spPr>
          <p:txBody>
            <a:bodyPr/>
            <a:lstStyle/>
            <a:p>
              <a:endParaRPr lang="en-US"/>
            </a:p>
          </p:txBody>
        </p:sp>
        <p:sp>
          <p:nvSpPr>
            <p:cNvPr id="46226" name="Line 1170"/>
            <p:cNvSpPr>
              <a:spLocks noChangeShapeType="1"/>
            </p:cNvSpPr>
            <p:nvPr/>
          </p:nvSpPr>
          <p:spPr bwMode="auto">
            <a:xfrm flipH="1">
              <a:off x="1943" y="3153"/>
              <a:ext cx="30" cy="1"/>
            </a:xfrm>
            <a:prstGeom prst="line">
              <a:avLst/>
            </a:prstGeom>
            <a:noFill/>
            <a:ln w="28575">
              <a:solidFill>
                <a:srgbClr val="3399FF"/>
              </a:solidFill>
              <a:round/>
              <a:headEnd/>
              <a:tailEnd/>
            </a:ln>
          </p:spPr>
          <p:txBody>
            <a:bodyPr/>
            <a:lstStyle/>
            <a:p>
              <a:endParaRPr lang="en-US"/>
            </a:p>
          </p:txBody>
        </p:sp>
        <p:sp>
          <p:nvSpPr>
            <p:cNvPr id="46227" name="Rectangle 1171"/>
            <p:cNvSpPr>
              <a:spLocks noChangeArrowheads="1"/>
            </p:cNvSpPr>
            <p:nvPr/>
          </p:nvSpPr>
          <p:spPr bwMode="auto">
            <a:xfrm>
              <a:off x="2008" y="3130"/>
              <a:ext cx="270" cy="58"/>
            </a:xfrm>
            <a:prstGeom prst="rect">
              <a:avLst/>
            </a:prstGeom>
            <a:noFill/>
            <a:ln w="9525">
              <a:noFill/>
              <a:miter lim="800000"/>
              <a:headEnd/>
              <a:tailEnd/>
            </a:ln>
          </p:spPr>
          <p:txBody>
            <a:bodyPr wrap="none" lIns="0" tIns="0" rIns="0" bIns="0">
              <a:spAutoFit/>
            </a:bodyPr>
            <a:lstStyle/>
            <a:p>
              <a:pPr eaLnBrk="1" hangingPunct="1"/>
              <a:r>
                <a:rPr lang="en-US" altLang="zh-TW" sz="600" b="0">
                  <a:solidFill>
                    <a:schemeClr val="tx1"/>
                  </a:solidFill>
                  <a:latin typeface="Comic Sans MS" pitchFamily="66" charset="0"/>
                  <a:ea typeface="PMingLiU" pitchFamily="18" charset="-120"/>
                </a:rPr>
                <a:t>Indian rhino</a:t>
              </a:r>
              <a:endParaRPr lang="en-US" altLang="zh-TW" sz="2800" b="0">
                <a:solidFill>
                  <a:schemeClr val="tx1"/>
                </a:solidFill>
                <a:latin typeface="Comic Sans MS" pitchFamily="66" charset="0"/>
                <a:ea typeface="PMingLiU" pitchFamily="18" charset="-120"/>
              </a:endParaRPr>
            </a:p>
          </p:txBody>
        </p:sp>
        <p:sp>
          <p:nvSpPr>
            <p:cNvPr id="46228" name="Line 1172"/>
            <p:cNvSpPr>
              <a:spLocks noChangeShapeType="1"/>
            </p:cNvSpPr>
            <p:nvPr/>
          </p:nvSpPr>
          <p:spPr bwMode="auto">
            <a:xfrm flipH="1">
              <a:off x="1943" y="3215"/>
              <a:ext cx="30" cy="1"/>
            </a:xfrm>
            <a:prstGeom prst="line">
              <a:avLst/>
            </a:prstGeom>
            <a:noFill/>
            <a:ln w="28575">
              <a:solidFill>
                <a:srgbClr val="3399FF"/>
              </a:solidFill>
              <a:round/>
              <a:headEnd/>
              <a:tailEnd/>
            </a:ln>
          </p:spPr>
          <p:txBody>
            <a:bodyPr/>
            <a:lstStyle/>
            <a:p>
              <a:endParaRPr lang="en-US"/>
            </a:p>
          </p:txBody>
        </p:sp>
        <p:sp>
          <p:nvSpPr>
            <p:cNvPr id="46229" name="Rectangle 1173"/>
            <p:cNvSpPr>
              <a:spLocks noChangeArrowheads="1"/>
            </p:cNvSpPr>
            <p:nvPr/>
          </p:nvSpPr>
          <p:spPr bwMode="auto">
            <a:xfrm>
              <a:off x="2009" y="3188"/>
              <a:ext cx="268" cy="58"/>
            </a:xfrm>
            <a:prstGeom prst="rect">
              <a:avLst/>
            </a:prstGeom>
            <a:noFill/>
            <a:ln w="9525">
              <a:noFill/>
              <a:miter lim="800000"/>
              <a:headEnd/>
              <a:tailEnd/>
            </a:ln>
          </p:spPr>
          <p:txBody>
            <a:bodyPr wrap="none" lIns="0" tIns="0" rIns="0" bIns="0">
              <a:spAutoFit/>
            </a:bodyPr>
            <a:lstStyle/>
            <a:p>
              <a:pPr eaLnBrk="1" hangingPunct="1"/>
              <a:r>
                <a:rPr lang="en-US" altLang="zh-TW" sz="600" b="0">
                  <a:solidFill>
                    <a:schemeClr val="tx1"/>
                  </a:solidFill>
                  <a:latin typeface="Comic Sans MS" pitchFamily="66" charset="0"/>
                  <a:ea typeface="PMingLiU" pitchFamily="18" charset="-120"/>
                </a:rPr>
                <a:t>White rhino</a:t>
              </a:r>
              <a:endParaRPr lang="en-US" altLang="zh-TW" sz="2800" b="0">
                <a:solidFill>
                  <a:schemeClr val="tx1"/>
                </a:solidFill>
                <a:latin typeface="Comic Sans MS" pitchFamily="66" charset="0"/>
                <a:ea typeface="PMingLiU" pitchFamily="18" charset="-120"/>
              </a:endParaRPr>
            </a:p>
          </p:txBody>
        </p:sp>
        <p:sp>
          <p:nvSpPr>
            <p:cNvPr id="46230" name="Line 1174"/>
            <p:cNvSpPr>
              <a:spLocks noChangeShapeType="1"/>
            </p:cNvSpPr>
            <p:nvPr/>
          </p:nvSpPr>
          <p:spPr bwMode="auto">
            <a:xfrm flipH="1">
              <a:off x="1881" y="3184"/>
              <a:ext cx="62" cy="1"/>
            </a:xfrm>
            <a:prstGeom prst="line">
              <a:avLst/>
            </a:prstGeom>
            <a:noFill/>
            <a:ln w="28575">
              <a:solidFill>
                <a:srgbClr val="3399FF"/>
              </a:solidFill>
              <a:round/>
              <a:headEnd/>
              <a:tailEnd/>
            </a:ln>
          </p:spPr>
          <p:txBody>
            <a:bodyPr/>
            <a:lstStyle/>
            <a:p>
              <a:endParaRPr lang="en-US"/>
            </a:p>
          </p:txBody>
        </p:sp>
        <p:sp>
          <p:nvSpPr>
            <p:cNvPr id="46231" name="Line 1175"/>
            <p:cNvSpPr>
              <a:spLocks noChangeShapeType="1"/>
            </p:cNvSpPr>
            <p:nvPr/>
          </p:nvSpPr>
          <p:spPr bwMode="auto">
            <a:xfrm>
              <a:off x="1943" y="3153"/>
              <a:ext cx="1" cy="62"/>
            </a:xfrm>
            <a:prstGeom prst="line">
              <a:avLst/>
            </a:prstGeom>
            <a:noFill/>
            <a:ln w="28575">
              <a:solidFill>
                <a:srgbClr val="3399FF"/>
              </a:solidFill>
              <a:round/>
              <a:headEnd/>
              <a:tailEnd/>
            </a:ln>
          </p:spPr>
          <p:txBody>
            <a:bodyPr/>
            <a:lstStyle/>
            <a:p>
              <a:endParaRPr lang="en-US"/>
            </a:p>
          </p:txBody>
        </p:sp>
        <p:sp>
          <p:nvSpPr>
            <p:cNvPr id="46232" name="Line 1176"/>
            <p:cNvSpPr>
              <a:spLocks noChangeShapeType="1"/>
            </p:cNvSpPr>
            <p:nvPr/>
          </p:nvSpPr>
          <p:spPr bwMode="auto">
            <a:xfrm flipH="1">
              <a:off x="1852" y="3126"/>
              <a:ext cx="29" cy="1"/>
            </a:xfrm>
            <a:prstGeom prst="line">
              <a:avLst/>
            </a:prstGeom>
            <a:noFill/>
            <a:ln w="28575">
              <a:solidFill>
                <a:srgbClr val="3399FF"/>
              </a:solidFill>
              <a:round/>
              <a:headEnd/>
              <a:tailEnd/>
            </a:ln>
          </p:spPr>
          <p:txBody>
            <a:bodyPr/>
            <a:lstStyle/>
            <a:p>
              <a:endParaRPr lang="en-US"/>
            </a:p>
          </p:txBody>
        </p:sp>
        <p:sp>
          <p:nvSpPr>
            <p:cNvPr id="46233" name="Line 1177"/>
            <p:cNvSpPr>
              <a:spLocks noChangeShapeType="1"/>
            </p:cNvSpPr>
            <p:nvPr/>
          </p:nvSpPr>
          <p:spPr bwMode="auto">
            <a:xfrm>
              <a:off x="1881" y="3065"/>
              <a:ext cx="1" cy="119"/>
            </a:xfrm>
            <a:prstGeom prst="line">
              <a:avLst/>
            </a:prstGeom>
            <a:noFill/>
            <a:ln w="28575">
              <a:solidFill>
                <a:srgbClr val="3399FF"/>
              </a:solidFill>
              <a:round/>
              <a:headEnd/>
              <a:tailEnd/>
            </a:ln>
          </p:spPr>
          <p:txBody>
            <a:bodyPr/>
            <a:lstStyle/>
            <a:p>
              <a:endParaRPr lang="en-US"/>
            </a:p>
          </p:txBody>
        </p:sp>
        <p:sp>
          <p:nvSpPr>
            <p:cNvPr id="46234" name="Line 1178"/>
            <p:cNvSpPr>
              <a:spLocks noChangeShapeType="1"/>
            </p:cNvSpPr>
            <p:nvPr/>
          </p:nvSpPr>
          <p:spPr bwMode="auto">
            <a:xfrm flipH="1">
              <a:off x="1852" y="3272"/>
              <a:ext cx="121" cy="1"/>
            </a:xfrm>
            <a:prstGeom prst="line">
              <a:avLst/>
            </a:prstGeom>
            <a:noFill/>
            <a:ln w="28575">
              <a:solidFill>
                <a:srgbClr val="3399FF"/>
              </a:solidFill>
              <a:round/>
              <a:headEnd/>
              <a:tailEnd/>
            </a:ln>
          </p:spPr>
          <p:txBody>
            <a:bodyPr/>
            <a:lstStyle/>
            <a:p>
              <a:endParaRPr lang="en-US"/>
            </a:p>
          </p:txBody>
        </p:sp>
        <p:sp>
          <p:nvSpPr>
            <p:cNvPr id="46235" name="Rectangle 1179"/>
            <p:cNvSpPr>
              <a:spLocks noChangeArrowheads="1"/>
            </p:cNvSpPr>
            <p:nvPr/>
          </p:nvSpPr>
          <p:spPr bwMode="auto">
            <a:xfrm>
              <a:off x="2014" y="3245"/>
              <a:ext cx="196" cy="58"/>
            </a:xfrm>
            <a:prstGeom prst="rect">
              <a:avLst/>
            </a:prstGeom>
            <a:noFill/>
            <a:ln w="9525">
              <a:noFill/>
              <a:miter lim="800000"/>
              <a:headEnd/>
              <a:tailEnd/>
            </a:ln>
          </p:spPr>
          <p:txBody>
            <a:bodyPr wrap="none" lIns="0" tIns="0" rIns="0" bIns="0">
              <a:spAutoFit/>
            </a:bodyPr>
            <a:lstStyle/>
            <a:p>
              <a:pPr eaLnBrk="1" hangingPunct="1"/>
              <a:r>
                <a:rPr lang="en-US" altLang="zh-TW" sz="600" b="0">
                  <a:solidFill>
                    <a:schemeClr val="tx1"/>
                  </a:solidFill>
                  <a:latin typeface="Comic Sans MS" pitchFamily="66" charset="0"/>
                  <a:ea typeface="PMingLiU" pitchFamily="18" charset="-120"/>
                </a:rPr>
                <a:t>Elephant</a:t>
              </a:r>
              <a:endParaRPr lang="en-US" altLang="zh-TW" sz="2800" b="0">
                <a:solidFill>
                  <a:schemeClr val="tx1"/>
                </a:solidFill>
                <a:latin typeface="Comic Sans MS" pitchFamily="66" charset="0"/>
                <a:ea typeface="PMingLiU" pitchFamily="18" charset="-120"/>
              </a:endParaRPr>
            </a:p>
          </p:txBody>
        </p:sp>
        <p:sp>
          <p:nvSpPr>
            <p:cNvPr id="46236" name="Line 1180"/>
            <p:cNvSpPr>
              <a:spLocks noChangeShapeType="1"/>
            </p:cNvSpPr>
            <p:nvPr/>
          </p:nvSpPr>
          <p:spPr bwMode="auto">
            <a:xfrm flipH="1">
              <a:off x="1823" y="3195"/>
              <a:ext cx="29" cy="1"/>
            </a:xfrm>
            <a:prstGeom prst="line">
              <a:avLst/>
            </a:prstGeom>
            <a:noFill/>
            <a:ln w="28575">
              <a:solidFill>
                <a:srgbClr val="3399FF"/>
              </a:solidFill>
              <a:round/>
              <a:headEnd/>
              <a:tailEnd/>
            </a:ln>
          </p:spPr>
          <p:txBody>
            <a:bodyPr/>
            <a:lstStyle/>
            <a:p>
              <a:endParaRPr lang="en-US"/>
            </a:p>
          </p:txBody>
        </p:sp>
        <p:sp>
          <p:nvSpPr>
            <p:cNvPr id="46237" name="Line 1181"/>
            <p:cNvSpPr>
              <a:spLocks noChangeShapeType="1"/>
            </p:cNvSpPr>
            <p:nvPr/>
          </p:nvSpPr>
          <p:spPr bwMode="auto">
            <a:xfrm>
              <a:off x="1852" y="3126"/>
              <a:ext cx="1" cy="146"/>
            </a:xfrm>
            <a:prstGeom prst="line">
              <a:avLst/>
            </a:prstGeom>
            <a:noFill/>
            <a:ln w="28575">
              <a:solidFill>
                <a:srgbClr val="3399FF"/>
              </a:solidFill>
              <a:round/>
              <a:headEnd/>
              <a:tailEnd/>
            </a:ln>
          </p:spPr>
          <p:txBody>
            <a:bodyPr/>
            <a:lstStyle/>
            <a:p>
              <a:endParaRPr lang="en-US"/>
            </a:p>
          </p:txBody>
        </p:sp>
        <p:sp>
          <p:nvSpPr>
            <p:cNvPr id="46238" name="Line 1182"/>
            <p:cNvSpPr>
              <a:spLocks noChangeShapeType="1"/>
            </p:cNvSpPr>
            <p:nvPr/>
          </p:nvSpPr>
          <p:spPr bwMode="auto">
            <a:xfrm flipH="1">
              <a:off x="1823" y="3330"/>
              <a:ext cx="150" cy="1"/>
            </a:xfrm>
            <a:prstGeom prst="line">
              <a:avLst/>
            </a:prstGeom>
            <a:noFill/>
            <a:ln w="28575">
              <a:solidFill>
                <a:srgbClr val="3399FF"/>
              </a:solidFill>
              <a:round/>
              <a:headEnd/>
              <a:tailEnd/>
            </a:ln>
          </p:spPr>
          <p:txBody>
            <a:bodyPr/>
            <a:lstStyle/>
            <a:p>
              <a:endParaRPr lang="en-US"/>
            </a:p>
          </p:txBody>
        </p:sp>
        <p:sp>
          <p:nvSpPr>
            <p:cNvPr id="46239" name="Rectangle 1183"/>
            <p:cNvSpPr>
              <a:spLocks noChangeArrowheads="1"/>
            </p:cNvSpPr>
            <p:nvPr/>
          </p:nvSpPr>
          <p:spPr bwMode="auto">
            <a:xfrm>
              <a:off x="2008" y="3303"/>
              <a:ext cx="208" cy="58"/>
            </a:xfrm>
            <a:prstGeom prst="rect">
              <a:avLst/>
            </a:prstGeom>
            <a:noFill/>
            <a:ln w="9525">
              <a:noFill/>
              <a:miter lim="800000"/>
              <a:headEnd/>
              <a:tailEnd/>
            </a:ln>
          </p:spPr>
          <p:txBody>
            <a:bodyPr wrap="none" lIns="0" tIns="0" rIns="0" bIns="0">
              <a:spAutoFit/>
            </a:bodyPr>
            <a:lstStyle/>
            <a:p>
              <a:pPr eaLnBrk="1" hangingPunct="1"/>
              <a:r>
                <a:rPr lang="en-US" altLang="zh-TW" sz="600" b="0">
                  <a:solidFill>
                    <a:schemeClr val="tx1"/>
                  </a:solidFill>
                  <a:latin typeface="Comic Sans MS" pitchFamily="66" charset="0"/>
                  <a:ea typeface="PMingLiU" pitchFamily="18" charset="-120"/>
                </a:rPr>
                <a:t>Aardvark</a:t>
              </a:r>
              <a:endParaRPr lang="en-US" altLang="zh-TW" sz="2800" b="0">
                <a:solidFill>
                  <a:schemeClr val="tx1"/>
                </a:solidFill>
                <a:latin typeface="Comic Sans MS" pitchFamily="66" charset="0"/>
                <a:ea typeface="PMingLiU" pitchFamily="18" charset="-120"/>
              </a:endParaRPr>
            </a:p>
          </p:txBody>
        </p:sp>
        <p:sp>
          <p:nvSpPr>
            <p:cNvPr id="46240" name="Line 1184"/>
            <p:cNvSpPr>
              <a:spLocks noChangeShapeType="1"/>
            </p:cNvSpPr>
            <p:nvPr/>
          </p:nvSpPr>
          <p:spPr bwMode="auto">
            <a:xfrm flipH="1">
              <a:off x="1581" y="3265"/>
              <a:ext cx="242" cy="1"/>
            </a:xfrm>
            <a:prstGeom prst="line">
              <a:avLst/>
            </a:prstGeom>
            <a:noFill/>
            <a:ln w="28575">
              <a:solidFill>
                <a:srgbClr val="3399FF"/>
              </a:solidFill>
              <a:round/>
              <a:headEnd/>
              <a:tailEnd/>
            </a:ln>
          </p:spPr>
          <p:txBody>
            <a:bodyPr/>
            <a:lstStyle/>
            <a:p>
              <a:endParaRPr lang="en-US"/>
            </a:p>
          </p:txBody>
        </p:sp>
        <p:sp>
          <p:nvSpPr>
            <p:cNvPr id="46241" name="Line 1185"/>
            <p:cNvSpPr>
              <a:spLocks noChangeShapeType="1"/>
            </p:cNvSpPr>
            <p:nvPr/>
          </p:nvSpPr>
          <p:spPr bwMode="auto">
            <a:xfrm>
              <a:off x="1823" y="3195"/>
              <a:ext cx="1" cy="135"/>
            </a:xfrm>
            <a:prstGeom prst="line">
              <a:avLst/>
            </a:prstGeom>
            <a:noFill/>
            <a:ln w="28575">
              <a:solidFill>
                <a:srgbClr val="3399FF"/>
              </a:solidFill>
              <a:round/>
              <a:headEnd/>
              <a:tailEnd/>
            </a:ln>
          </p:spPr>
          <p:txBody>
            <a:bodyPr/>
            <a:lstStyle/>
            <a:p>
              <a:endParaRPr lang="en-US"/>
            </a:p>
          </p:txBody>
        </p:sp>
        <p:sp>
          <p:nvSpPr>
            <p:cNvPr id="46242" name="Line 1186"/>
            <p:cNvSpPr>
              <a:spLocks noChangeShapeType="1"/>
            </p:cNvSpPr>
            <p:nvPr/>
          </p:nvSpPr>
          <p:spPr bwMode="auto">
            <a:xfrm flipH="1">
              <a:off x="1461" y="3046"/>
              <a:ext cx="120" cy="1"/>
            </a:xfrm>
            <a:prstGeom prst="line">
              <a:avLst/>
            </a:prstGeom>
            <a:noFill/>
            <a:ln w="28575">
              <a:solidFill>
                <a:schemeClr val="tx1"/>
              </a:solidFill>
              <a:round/>
              <a:headEnd/>
              <a:tailEnd/>
            </a:ln>
          </p:spPr>
          <p:txBody>
            <a:bodyPr/>
            <a:lstStyle/>
            <a:p>
              <a:endParaRPr lang="en-US"/>
            </a:p>
          </p:txBody>
        </p:sp>
        <p:sp>
          <p:nvSpPr>
            <p:cNvPr id="46243" name="Line 1187"/>
            <p:cNvSpPr>
              <a:spLocks noChangeShapeType="1"/>
            </p:cNvSpPr>
            <p:nvPr/>
          </p:nvSpPr>
          <p:spPr bwMode="auto">
            <a:xfrm>
              <a:off x="1581" y="2834"/>
              <a:ext cx="1" cy="431"/>
            </a:xfrm>
            <a:prstGeom prst="line">
              <a:avLst/>
            </a:prstGeom>
            <a:noFill/>
            <a:ln w="28575">
              <a:solidFill>
                <a:schemeClr val="accent2"/>
              </a:solidFill>
              <a:round/>
              <a:headEnd/>
              <a:tailEnd/>
            </a:ln>
          </p:spPr>
          <p:txBody>
            <a:bodyPr/>
            <a:lstStyle/>
            <a:p>
              <a:endParaRPr lang="en-US"/>
            </a:p>
          </p:txBody>
        </p:sp>
        <p:sp>
          <p:nvSpPr>
            <p:cNvPr id="46244" name="Line 1188"/>
            <p:cNvSpPr>
              <a:spLocks noChangeShapeType="1"/>
            </p:cNvSpPr>
            <p:nvPr/>
          </p:nvSpPr>
          <p:spPr bwMode="auto">
            <a:xfrm flipH="1">
              <a:off x="1943" y="3388"/>
              <a:ext cx="30" cy="1"/>
            </a:xfrm>
            <a:prstGeom prst="line">
              <a:avLst/>
            </a:prstGeom>
            <a:noFill/>
            <a:ln w="28575">
              <a:solidFill>
                <a:schemeClr val="hlink"/>
              </a:solidFill>
              <a:round/>
              <a:headEnd/>
              <a:tailEnd/>
            </a:ln>
          </p:spPr>
          <p:txBody>
            <a:bodyPr/>
            <a:lstStyle/>
            <a:p>
              <a:endParaRPr lang="en-US"/>
            </a:p>
          </p:txBody>
        </p:sp>
        <p:sp>
          <p:nvSpPr>
            <p:cNvPr id="46245" name="Rectangle 1189"/>
            <p:cNvSpPr>
              <a:spLocks noChangeArrowheads="1"/>
            </p:cNvSpPr>
            <p:nvPr/>
          </p:nvSpPr>
          <p:spPr bwMode="auto">
            <a:xfrm>
              <a:off x="2018" y="3361"/>
              <a:ext cx="206" cy="58"/>
            </a:xfrm>
            <a:prstGeom prst="rect">
              <a:avLst/>
            </a:prstGeom>
            <a:noFill/>
            <a:ln w="9525">
              <a:noFill/>
              <a:miter lim="800000"/>
              <a:headEnd/>
              <a:tailEnd/>
            </a:ln>
          </p:spPr>
          <p:txBody>
            <a:bodyPr wrap="none" lIns="0" tIns="0" rIns="0" bIns="0">
              <a:spAutoFit/>
            </a:bodyPr>
            <a:lstStyle/>
            <a:p>
              <a:pPr eaLnBrk="1" hangingPunct="1"/>
              <a:r>
                <a:rPr lang="en-US" altLang="zh-TW" sz="600" b="0">
                  <a:solidFill>
                    <a:schemeClr val="tx1"/>
                  </a:solidFill>
                  <a:latin typeface="Comic Sans MS" pitchFamily="66" charset="0"/>
                  <a:ea typeface="PMingLiU" pitchFamily="18" charset="-120"/>
                </a:rPr>
                <a:t>Grey seal</a:t>
              </a:r>
              <a:endParaRPr lang="en-US" altLang="zh-TW" sz="2800" b="0">
                <a:solidFill>
                  <a:schemeClr val="tx1"/>
                </a:solidFill>
                <a:latin typeface="Comic Sans MS" pitchFamily="66" charset="0"/>
                <a:ea typeface="PMingLiU" pitchFamily="18" charset="-120"/>
              </a:endParaRPr>
            </a:p>
          </p:txBody>
        </p:sp>
        <p:sp>
          <p:nvSpPr>
            <p:cNvPr id="46246" name="Line 1190"/>
            <p:cNvSpPr>
              <a:spLocks noChangeShapeType="1"/>
            </p:cNvSpPr>
            <p:nvPr/>
          </p:nvSpPr>
          <p:spPr bwMode="auto">
            <a:xfrm flipH="1">
              <a:off x="1943" y="3445"/>
              <a:ext cx="30" cy="1"/>
            </a:xfrm>
            <a:prstGeom prst="line">
              <a:avLst/>
            </a:prstGeom>
            <a:noFill/>
            <a:ln w="28575">
              <a:solidFill>
                <a:schemeClr val="hlink"/>
              </a:solidFill>
              <a:round/>
              <a:headEnd/>
              <a:tailEnd/>
            </a:ln>
          </p:spPr>
          <p:txBody>
            <a:bodyPr/>
            <a:lstStyle/>
            <a:p>
              <a:endParaRPr lang="en-US"/>
            </a:p>
          </p:txBody>
        </p:sp>
        <p:sp>
          <p:nvSpPr>
            <p:cNvPr id="46247" name="Rectangle 1191"/>
            <p:cNvSpPr>
              <a:spLocks noChangeArrowheads="1"/>
            </p:cNvSpPr>
            <p:nvPr/>
          </p:nvSpPr>
          <p:spPr bwMode="auto">
            <a:xfrm>
              <a:off x="2014" y="3418"/>
              <a:ext cx="262" cy="58"/>
            </a:xfrm>
            <a:prstGeom prst="rect">
              <a:avLst/>
            </a:prstGeom>
            <a:noFill/>
            <a:ln w="9525">
              <a:noFill/>
              <a:miter lim="800000"/>
              <a:headEnd/>
              <a:tailEnd/>
            </a:ln>
          </p:spPr>
          <p:txBody>
            <a:bodyPr wrap="none" lIns="0" tIns="0" rIns="0" bIns="0">
              <a:spAutoFit/>
            </a:bodyPr>
            <a:lstStyle/>
            <a:p>
              <a:pPr eaLnBrk="1" hangingPunct="1"/>
              <a:r>
                <a:rPr lang="en-US" altLang="zh-TW" sz="600" b="0">
                  <a:solidFill>
                    <a:schemeClr val="tx1"/>
                  </a:solidFill>
                  <a:latin typeface="Comic Sans MS" pitchFamily="66" charset="0"/>
                  <a:ea typeface="PMingLiU" pitchFamily="18" charset="-120"/>
                </a:rPr>
                <a:t>Harbor seal</a:t>
              </a:r>
              <a:endParaRPr lang="en-US" altLang="zh-TW" sz="2800" b="0">
                <a:solidFill>
                  <a:schemeClr val="tx1"/>
                </a:solidFill>
                <a:latin typeface="Comic Sans MS" pitchFamily="66" charset="0"/>
                <a:ea typeface="PMingLiU" pitchFamily="18" charset="-120"/>
              </a:endParaRPr>
            </a:p>
          </p:txBody>
        </p:sp>
        <p:sp>
          <p:nvSpPr>
            <p:cNvPr id="46248" name="Line 1192"/>
            <p:cNvSpPr>
              <a:spLocks noChangeShapeType="1"/>
            </p:cNvSpPr>
            <p:nvPr/>
          </p:nvSpPr>
          <p:spPr bwMode="auto">
            <a:xfrm flipH="1">
              <a:off x="1910" y="3414"/>
              <a:ext cx="33" cy="1"/>
            </a:xfrm>
            <a:prstGeom prst="line">
              <a:avLst/>
            </a:prstGeom>
            <a:noFill/>
            <a:ln w="28575">
              <a:solidFill>
                <a:schemeClr val="hlink"/>
              </a:solidFill>
              <a:round/>
              <a:headEnd/>
              <a:tailEnd/>
            </a:ln>
          </p:spPr>
          <p:txBody>
            <a:bodyPr/>
            <a:lstStyle/>
            <a:p>
              <a:endParaRPr lang="en-US"/>
            </a:p>
          </p:txBody>
        </p:sp>
        <p:sp>
          <p:nvSpPr>
            <p:cNvPr id="46249" name="Line 1193"/>
            <p:cNvSpPr>
              <a:spLocks noChangeShapeType="1"/>
            </p:cNvSpPr>
            <p:nvPr/>
          </p:nvSpPr>
          <p:spPr bwMode="auto">
            <a:xfrm>
              <a:off x="1943" y="3388"/>
              <a:ext cx="1" cy="57"/>
            </a:xfrm>
            <a:prstGeom prst="line">
              <a:avLst/>
            </a:prstGeom>
            <a:noFill/>
            <a:ln w="28575">
              <a:solidFill>
                <a:schemeClr val="hlink"/>
              </a:solidFill>
              <a:round/>
              <a:headEnd/>
              <a:tailEnd/>
            </a:ln>
          </p:spPr>
          <p:txBody>
            <a:bodyPr/>
            <a:lstStyle/>
            <a:p>
              <a:endParaRPr lang="en-US"/>
            </a:p>
          </p:txBody>
        </p:sp>
        <p:sp>
          <p:nvSpPr>
            <p:cNvPr id="46250" name="Line 1194"/>
            <p:cNvSpPr>
              <a:spLocks noChangeShapeType="1"/>
            </p:cNvSpPr>
            <p:nvPr/>
          </p:nvSpPr>
          <p:spPr bwMode="auto">
            <a:xfrm flipH="1">
              <a:off x="1910" y="3503"/>
              <a:ext cx="63" cy="1"/>
            </a:xfrm>
            <a:prstGeom prst="line">
              <a:avLst/>
            </a:prstGeom>
            <a:noFill/>
            <a:ln w="28575">
              <a:solidFill>
                <a:schemeClr val="hlink"/>
              </a:solidFill>
              <a:round/>
              <a:headEnd/>
              <a:tailEnd/>
            </a:ln>
          </p:spPr>
          <p:txBody>
            <a:bodyPr/>
            <a:lstStyle/>
            <a:p>
              <a:endParaRPr lang="en-US"/>
            </a:p>
          </p:txBody>
        </p:sp>
        <p:sp>
          <p:nvSpPr>
            <p:cNvPr id="46251" name="Rectangle 1195"/>
            <p:cNvSpPr>
              <a:spLocks noChangeArrowheads="1"/>
            </p:cNvSpPr>
            <p:nvPr/>
          </p:nvSpPr>
          <p:spPr bwMode="auto">
            <a:xfrm>
              <a:off x="2014" y="3476"/>
              <a:ext cx="85" cy="58"/>
            </a:xfrm>
            <a:prstGeom prst="rect">
              <a:avLst/>
            </a:prstGeom>
            <a:noFill/>
            <a:ln w="9525">
              <a:noFill/>
              <a:miter lim="800000"/>
              <a:headEnd/>
              <a:tailEnd/>
            </a:ln>
          </p:spPr>
          <p:txBody>
            <a:bodyPr wrap="none" lIns="0" tIns="0" rIns="0" bIns="0">
              <a:spAutoFit/>
            </a:bodyPr>
            <a:lstStyle/>
            <a:p>
              <a:pPr eaLnBrk="1" hangingPunct="1"/>
              <a:r>
                <a:rPr lang="en-US" altLang="zh-TW" sz="600" b="0">
                  <a:solidFill>
                    <a:schemeClr val="tx1"/>
                  </a:solidFill>
                  <a:latin typeface="Comic Sans MS" pitchFamily="66" charset="0"/>
                  <a:ea typeface="PMingLiU" pitchFamily="18" charset="-120"/>
                </a:rPr>
                <a:t>Dog</a:t>
              </a:r>
              <a:endParaRPr lang="en-US" altLang="zh-TW" sz="2800" b="0">
                <a:solidFill>
                  <a:schemeClr val="tx1"/>
                </a:solidFill>
                <a:latin typeface="Comic Sans MS" pitchFamily="66" charset="0"/>
                <a:ea typeface="PMingLiU" pitchFamily="18" charset="-120"/>
              </a:endParaRPr>
            </a:p>
          </p:txBody>
        </p:sp>
        <p:sp>
          <p:nvSpPr>
            <p:cNvPr id="46252" name="Line 1196"/>
            <p:cNvSpPr>
              <a:spLocks noChangeShapeType="1"/>
            </p:cNvSpPr>
            <p:nvPr/>
          </p:nvSpPr>
          <p:spPr bwMode="auto">
            <a:xfrm flipH="1">
              <a:off x="1881" y="3457"/>
              <a:ext cx="29" cy="1"/>
            </a:xfrm>
            <a:prstGeom prst="line">
              <a:avLst/>
            </a:prstGeom>
            <a:noFill/>
            <a:ln w="28575">
              <a:solidFill>
                <a:schemeClr val="hlink"/>
              </a:solidFill>
              <a:round/>
              <a:headEnd/>
              <a:tailEnd/>
            </a:ln>
          </p:spPr>
          <p:txBody>
            <a:bodyPr/>
            <a:lstStyle/>
            <a:p>
              <a:endParaRPr lang="en-US"/>
            </a:p>
          </p:txBody>
        </p:sp>
        <p:sp>
          <p:nvSpPr>
            <p:cNvPr id="46253" name="Line 1197"/>
            <p:cNvSpPr>
              <a:spLocks noChangeShapeType="1"/>
            </p:cNvSpPr>
            <p:nvPr/>
          </p:nvSpPr>
          <p:spPr bwMode="auto">
            <a:xfrm>
              <a:off x="1910" y="3414"/>
              <a:ext cx="1" cy="89"/>
            </a:xfrm>
            <a:prstGeom prst="line">
              <a:avLst/>
            </a:prstGeom>
            <a:noFill/>
            <a:ln w="28575">
              <a:solidFill>
                <a:schemeClr val="hlink"/>
              </a:solidFill>
              <a:round/>
              <a:headEnd/>
              <a:tailEnd/>
            </a:ln>
          </p:spPr>
          <p:txBody>
            <a:bodyPr/>
            <a:lstStyle/>
            <a:p>
              <a:endParaRPr lang="en-US"/>
            </a:p>
          </p:txBody>
        </p:sp>
        <p:sp>
          <p:nvSpPr>
            <p:cNvPr id="46254" name="Line 1198"/>
            <p:cNvSpPr>
              <a:spLocks noChangeShapeType="1"/>
            </p:cNvSpPr>
            <p:nvPr/>
          </p:nvSpPr>
          <p:spPr bwMode="auto">
            <a:xfrm flipH="1">
              <a:off x="1881" y="3560"/>
              <a:ext cx="92" cy="1"/>
            </a:xfrm>
            <a:prstGeom prst="line">
              <a:avLst/>
            </a:prstGeom>
            <a:noFill/>
            <a:ln w="28575">
              <a:solidFill>
                <a:schemeClr val="hlink"/>
              </a:solidFill>
              <a:round/>
              <a:headEnd/>
              <a:tailEnd/>
            </a:ln>
          </p:spPr>
          <p:txBody>
            <a:bodyPr/>
            <a:lstStyle/>
            <a:p>
              <a:endParaRPr lang="en-US"/>
            </a:p>
          </p:txBody>
        </p:sp>
        <p:sp>
          <p:nvSpPr>
            <p:cNvPr id="46255" name="Rectangle 1199"/>
            <p:cNvSpPr>
              <a:spLocks noChangeArrowheads="1"/>
            </p:cNvSpPr>
            <p:nvPr/>
          </p:nvSpPr>
          <p:spPr bwMode="auto">
            <a:xfrm>
              <a:off x="2012" y="3537"/>
              <a:ext cx="75" cy="58"/>
            </a:xfrm>
            <a:prstGeom prst="rect">
              <a:avLst/>
            </a:prstGeom>
            <a:noFill/>
            <a:ln w="9525">
              <a:noFill/>
              <a:miter lim="800000"/>
              <a:headEnd/>
              <a:tailEnd/>
            </a:ln>
          </p:spPr>
          <p:txBody>
            <a:bodyPr wrap="none" lIns="0" tIns="0" rIns="0" bIns="0">
              <a:spAutoFit/>
            </a:bodyPr>
            <a:lstStyle/>
            <a:p>
              <a:pPr eaLnBrk="1" hangingPunct="1"/>
              <a:r>
                <a:rPr lang="en-US" altLang="zh-TW" sz="600" b="0">
                  <a:solidFill>
                    <a:schemeClr val="tx1"/>
                  </a:solidFill>
                  <a:latin typeface="Comic Sans MS" pitchFamily="66" charset="0"/>
                  <a:ea typeface="PMingLiU" pitchFamily="18" charset="-120"/>
                </a:rPr>
                <a:t>Cat</a:t>
              </a:r>
              <a:endParaRPr lang="en-US" altLang="zh-TW" sz="2800" b="0">
                <a:solidFill>
                  <a:schemeClr val="tx1"/>
                </a:solidFill>
                <a:latin typeface="Comic Sans MS" pitchFamily="66" charset="0"/>
                <a:ea typeface="PMingLiU" pitchFamily="18" charset="-120"/>
              </a:endParaRPr>
            </a:p>
          </p:txBody>
        </p:sp>
        <p:sp>
          <p:nvSpPr>
            <p:cNvPr id="46256" name="Line 1200"/>
            <p:cNvSpPr>
              <a:spLocks noChangeShapeType="1"/>
            </p:cNvSpPr>
            <p:nvPr/>
          </p:nvSpPr>
          <p:spPr bwMode="auto">
            <a:xfrm flipH="1">
              <a:off x="1461" y="3510"/>
              <a:ext cx="420" cy="1"/>
            </a:xfrm>
            <a:prstGeom prst="line">
              <a:avLst/>
            </a:prstGeom>
            <a:noFill/>
            <a:ln w="28575">
              <a:solidFill>
                <a:schemeClr val="hlink"/>
              </a:solidFill>
              <a:round/>
              <a:headEnd/>
              <a:tailEnd/>
            </a:ln>
          </p:spPr>
          <p:txBody>
            <a:bodyPr/>
            <a:lstStyle/>
            <a:p>
              <a:endParaRPr lang="en-US"/>
            </a:p>
          </p:txBody>
        </p:sp>
        <p:sp>
          <p:nvSpPr>
            <p:cNvPr id="46257" name="Line 1201"/>
            <p:cNvSpPr>
              <a:spLocks noChangeShapeType="1"/>
            </p:cNvSpPr>
            <p:nvPr/>
          </p:nvSpPr>
          <p:spPr bwMode="auto">
            <a:xfrm>
              <a:off x="1881" y="3457"/>
              <a:ext cx="1" cy="103"/>
            </a:xfrm>
            <a:prstGeom prst="line">
              <a:avLst/>
            </a:prstGeom>
            <a:noFill/>
            <a:ln w="28575">
              <a:solidFill>
                <a:schemeClr val="hlink"/>
              </a:solidFill>
              <a:round/>
              <a:headEnd/>
              <a:tailEnd/>
            </a:ln>
          </p:spPr>
          <p:txBody>
            <a:bodyPr/>
            <a:lstStyle/>
            <a:p>
              <a:endParaRPr lang="en-US"/>
            </a:p>
          </p:txBody>
        </p:sp>
        <p:sp>
          <p:nvSpPr>
            <p:cNvPr id="46258" name="Line 1202"/>
            <p:cNvSpPr>
              <a:spLocks noChangeShapeType="1"/>
            </p:cNvSpPr>
            <p:nvPr/>
          </p:nvSpPr>
          <p:spPr bwMode="auto">
            <a:xfrm flipH="1">
              <a:off x="653" y="3276"/>
              <a:ext cx="808" cy="1"/>
            </a:xfrm>
            <a:prstGeom prst="line">
              <a:avLst/>
            </a:prstGeom>
            <a:noFill/>
            <a:ln w="28575">
              <a:solidFill>
                <a:schemeClr val="tx1"/>
              </a:solidFill>
              <a:round/>
              <a:headEnd/>
              <a:tailEnd/>
            </a:ln>
          </p:spPr>
          <p:txBody>
            <a:bodyPr/>
            <a:lstStyle/>
            <a:p>
              <a:endParaRPr lang="en-US"/>
            </a:p>
          </p:txBody>
        </p:sp>
        <p:sp>
          <p:nvSpPr>
            <p:cNvPr id="46259" name="Line 1203"/>
            <p:cNvSpPr>
              <a:spLocks noChangeShapeType="1"/>
            </p:cNvSpPr>
            <p:nvPr/>
          </p:nvSpPr>
          <p:spPr bwMode="auto">
            <a:xfrm>
              <a:off x="1461" y="3046"/>
              <a:ext cx="1" cy="464"/>
            </a:xfrm>
            <a:prstGeom prst="line">
              <a:avLst/>
            </a:prstGeom>
            <a:noFill/>
            <a:ln w="28575">
              <a:solidFill>
                <a:schemeClr val="tx1"/>
              </a:solidFill>
              <a:round/>
              <a:headEnd/>
              <a:tailEnd/>
            </a:ln>
          </p:spPr>
          <p:txBody>
            <a:bodyPr/>
            <a:lstStyle/>
            <a:p>
              <a:endParaRPr lang="en-US"/>
            </a:p>
          </p:txBody>
        </p:sp>
        <p:sp>
          <p:nvSpPr>
            <p:cNvPr id="46260" name="Line 1204"/>
            <p:cNvSpPr>
              <a:spLocks noChangeShapeType="1"/>
            </p:cNvSpPr>
            <p:nvPr/>
          </p:nvSpPr>
          <p:spPr bwMode="auto">
            <a:xfrm flipH="1">
              <a:off x="474" y="2669"/>
              <a:ext cx="179" cy="1"/>
            </a:xfrm>
            <a:prstGeom prst="line">
              <a:avLst/>
            </a:prstGeom>
            <a:noFill/>
            <a:ln w="28575">
              <a:solidFill>
                <a:schemeClr val="tx1"/>
              </a:solidFill>
              <a:round/>
              <a:headEnd/>
              <a:tailEnd/>
            </a:ln>
          </p:spPr>
          <p:txBody>
            <a:bodyPr/>
            <a:lstStyle/>
            <a:p>
              <a:endParaRPr lang="en-US"/>
            </a:p>
          </p:txBody>
        </p:sp>
        <p:sp>
          <p:nvSpPr>
            <p:cNvPr id="46261" name="Line 1205"/>
            <p:cNvSpPr>
              <a:spLocks noChangeShapeType="1"/>
            </p:cNvSpPr>
            <p:nvPr/>
          </p:nvSpPr>
          <p:spPr bwMode="auto">
            <a:xfrm>
              <a:off x="653" y="2058"/>
              <a:ext cx="1" cy="1218"/>
            </a:xfrm>
            <a:prstGeom prst="line">
              <a:avLst/>
            </a:prstGeom>
            <a:noFill/>
            <a:ln w="28575">
              <a:solidFill>
                <a:schemeClr val="tx1"/>
              </a:solidFill>
              <a:round/>
              <a:headEnd/>
              <a:tailEnd/>
            </a:ln>
          </p:spPr>
          <p:txBody>
            <a:bodyPr/>
            <a:lstStyle/>
            <a:p>
              <a:endParaRPr lang="en-US"/>
            </a:p>
          </p:txBody>
        </p:sp>
        <p:sp>
          <p:nvSpPr>
            <p:cNvPr id="46262" name="Line 1206"/>
            <p:cNvSpPr>
              <a:spLocks noChangeShapeType="1"/>
            </p:cNvSpPr>
            <p:nvPr/>
          </p:nvSpPr>
          <p:spPr bwMode="auto">
            <a:xfrm flipH="1">
              <a:off x="1943" y="3618"/>
              <a:ext cx="30" cy="1"/>
            </a:xfrm>
            <a:prstGeom prst="line">
              <a:avLst/>
            </a:prstGeom>
            <a:noFill/>
            <a:ln w="28575">
              <a:solidFill>
                <a:srgbClr val="FF00FF"/>
              </a:solidFill>
              <a:round/>
              <a:headEnd/>
              <a:tailEnd/>
            </a:ln>
          </p:spPr>
          <p:txBody>
            <a:bodyPr/>
            <a:lstStyle/>
            <a:p>
              <a:endParaRPr lang="en-US"/>
            </a:p>
          </p:txBody>
        </p:sp>
        <p:sp>
          <p:nvSpPr>
            <p:cNvPr id="46263" name="Rectangle 1207"/>
            <p:cNvSpPr>
              <a:spLocks noChangeArrowheads="1"/>
            </p:cNvSpPr>
            <p:nvPr/>
          </p:nvSpPr>
          <p:spPr bwMode="auto">
            <a:xfrm>
              <a:off x="2015" y="3591"/>
              <a:ext cx="304" cy="58"/>
            </a:xfrm>
            <a:prstGeom prst="rect">
              <a:avLst/>
            </a:prstGeom>
            <a:noFill/>
            <a:ln w="9525">
              <a:noFill/>
              <a:miter lim="800000"/>
              <a:headEnd/>
              <a:tailEnd/>
            </a:ln>
          </p:spPr>
          <p:txBody>
            <a:bodyPr wrap="none" lIns="0" tIns="0" rIns="0" bIns="0">
              <a:spAutoFit/>
            </a:bodyPr>
            <a:lstStyle/>
            <a:p>
              <a:pPr eaLnBrk="1" hangingPunct="1"/>
              <a:r>
                <a:rPr lang="en-US" altLang="zh-TW" sz="600" b="0">
                  <a:solidFill>
                    <a:schemeClr val="tx1"/>
                  </a:solidFill>
                  <a:latin typeface="Comic Sans MS" pitchFamily="66" charset="0"/>
                  <a:ea typeface="PMingLiU" pitchFamily="18" charset="-120"/>
                </a:rPr>
                <a:t>Asiatic shrew</a:t>
              </a:r>
              <a:endParaRPr lang="en-US" altLang="zh-TW" sz="2800" b="0">
                <a:solidFill>
                  <a:schemeClr val="tx1"/>
                </a:solidFill>
                <a:latin typeface="Comic Sans MS" pitchFamily="66" charset="0"/>
                <a:ea typeface="PMingLiU" pitchFamily="18" charset="-120"/>
              </a:endParaRPr>
            </a:p>
          </p:txBody>
        </p:sp>
        <p:sp>
          <p:nvSpPr>
            <p:cNvPr id="46264" name="Line 1208"/>
            <p:cNvSpPr>
              <a:spLocks noChangeShapeType="1"/>
            </p:cNvSpPr>
            <p:nvPr/>
          </p:nvSpPr>
          <p:spPr bwMode="auto">
            <a:xfrm flipH="1">
              <a:off x="1943" y="3680"/>
              <a:ext cx="30" cy="1"/>
            </a:xfrm>
            <a:prstGeom prst="line">
              <a:avLst/>
            </a:prstGeom>
            <a:noFill/>
            <a:ln w="28575">
              <a:solidFill>
                <a:srgbClr val="FF00FF"/>
              </a:solidFill>
              <a:round/>
              <a:headEnd/>
              <a:tailEnd/>
            </a:ln>
          </p:spPr>
          <p:txBody>
            <a:bodyPr/>
            <a:lstStyle/>
            <a:p>
              <a:endParaRPr lang="en-US"/>
            </a:p>
          </p:txBody>
        </p:sp>
        <p:sp>
          <p:nvSpPr>
            <p:cNvPr id="46265" name="Rectangle 1209"/>
            <p:cNvSpPr>
              <a:spLocks noChangeArrowheads="1"/>
            </p:cNvSpPr>
            <p:nvPr/>
          </p:nvSpPr>
          <p:spPr bwMode="auto">
            <a:xfrm>
              <a:off x="2031" y="3653"/>
              <a:ext cx="417" cy="58"/>
            </a:xfrm>
            <a:prstGeom prst="rect">
              <a:avLst/>
            </a:prstGeom>
            <a:noFill/>
            <a:ln w="9525">
              <a:noFill/>
              <a:miter lim="800000"/>
              <a:headEnd/>
              <a:tailEnd/>
            </a:ln>
          </p:spPr>
          <p:txBody>
            <a:bodyPr wrap="none" lIns="0" tIns="0" rIns="0" bIns="0">
              <a:spAutoFit/>
            </a:bodyPr>
            <a:lstStyle/>
            <a:p>
              <a:pPr eaLnBrk="1" hangingPunct="1"/>
              <a:r>
                <a:rPr lang="en-US" altLang="zh-TW" sz="600" b="0">
                  <a:solidFill>
                    <a:schemeClr val="tx1"/>
                  </a:solidFill>
                  <a:latin typeface="Comic Sans MS" pitchFamily="66" charset="0"/>
                  <a:ea typeface="PMingLiU" pitchFamily="18" charset="-120"/>
                </a:rPr>
                <a:t>Long-clawed shrew</a:t>
              </a:r>
              <a:endParaRPr lang="en-US" altLang="zh-TW" sz="2800" b="0">
                <a:solidFill>
                  <a:schemeClr val="tx1"/>
                </a:solidFill>
                <a:latin typeface="Comic Sans MS" pitchFamily="66" charset="0"/>
                <a:ea typeface="PMingLiU" pitchFamily="18" charset="-120"/>
              </a:endParaRPr>
            </a:p>
          </p:txBody>
        </p:sp>
        <p:sp>
          <p:nvSpPr>
            <p:cNvPr id="46266" name="Line 1210"/>
            <p:cNvSpPr>
              <a:spLocks noChangeShapeType="1"/>
            </p:cNvSpPr>
            <p:nvPr/>
          </p:nvSpPr>
          <p:spPr bwMode="auto">
            <a:xfrm flipH="1">
              <a:off x="1910" y="3649"/>
              <a:ext cx="33" cy="1"/>
            </a:xfrm>
            <a:prstGeom prst="line">
              <a:avLst/>
            </a:prstGeom>
            <a:noFill/>
            <a:ln w="28575">
              <a:solidFill>
                <a:srgbClr val="FF00FF"/>
              </a:solidFill>
              <a:round/>
              <a:headEnd/>
              <a:tailEnd/>
            </a:ln>
          </p:spPr>
          <p:txBody>
            <a:bodyPr/>
            <a:lstStyle/>
            <a:p>
              <a:endParaRPr lang="en-US"/>
            </a:p>
          </p:txBody>
        </p:sp>
        <p:sp>
          <p:nvSpPr>
            <p:cNvPr id="46267" name="Line 1211"/>
            <p:cNvSpPr>
              <a:spLocks noChangeShapeType="1"/>
            </p:cNvSpPr>
            <p:nvPr/>
          </p:nvSpPr>
          <p:spPr bwMode="auto">
            <a:xfrm>
              <a:off x="1943" y="3618"/>
              <a:ext cx="1" cy="62"/>
            </a:xfrm>
            <a:prstGeom prst="line">
              <a:avLst/>
            </a:prstGeom>
            <a:noFill/>
            <a:ln w="28575">
              <a:solidFill>
                <a:srgbClr val="FF00FF"/>
              </a:solidFill>
              <a:round/>
              <a:headEnd/>
              <a:tailEnd/>
            </a:ln>
          </p:spPr>
          <p:txBody>
            <a:bodyPr/>
            <a:lstStyle/>
            <a:p>
              <a:endParaRPr lang="en-US"/>
            </a:p>
          </p:txBody>
        </p:sp>
        <p:sp>
          <p:nvSpPr>
            <p:cNvPr id="46268" name="Line 1212"/>
            <p:cNvSpPr>
              <a:spLocks noChangeShapeType="1"/>
            </p:cNvSpPr>
            <p:nvPr/>
          </p:nvSpPr>
          <p:spPr bwMode="auto">
            <a:xfrm flipH="1">
              <a:off x="1910" y="3733"/>
              <a:ext cx="63" cy="1"/>
            </a:xfrm>
            <a:prstGeom prst="line">
              <a:avLst/>
            </a:prstGeom>
            <a:noFill/>
            <a:ln w="28575">
              <a:solidFill>
                <a:srgbClr val="FF00FF"/>
              </a:solidFill>
              <a:round/>
              <a:headEnd/>
              <a:tailEnd/>
            </a:ln>
          </p:spPr>
          <p:txBody>
            <a:bodyPr/>
            <a:lstStyle/>
            <a:p>
              <a:endParaRPr lang="en-US"/>
            </a:p>
          </p:txBody>
        </p:sp>
        <p:sp>
          <p:nvSpPr>
            <p:cNvPr id="46269" name="Rectangle 1213"/>
            <p:cNvSpPr>
              <a:spLocks noChangeArrowheads="1"/>
            </p:cNvSpPr>
            <p:nvPr/>
          </p:nvSpPr>
          <p:spPr bwMode="auto">
            <a:xfrm>
              <a:off x="2040" y="3710"/>
              <a:ext cx="626" cy="58"/>
            </a:xfrm>
            <a:prstGeom prst="rect">
              <a:avLst/>
            </a:prstGeom>
            <a:noFill/>
            <a:ln w="9525">
              <a:noFill/>
              <a:miter lim="800000"/>
              <a:headEnd/>
              <a:tailEnd/>
            </a:ln>
          </p:spPr>
          <p:txBody>
            <a:bodyPr wrap="none" lIns="0" tIns="0" rIns="0" bIns="0">
              <a:spAutoFit/>
            </a:bodyPr>
            <a:lstStyle/>
            <a:p>
              <a:pPr eaLnBrk="1" hangingPunct="1"/>
              <a:r>
                <a:rPr lang="en-US" altLang="zh-TW" sz="600" b="0">
                  <a:solidFill>
                    <a:schemeClr val="tx1"/>
                  </a:solidFill>
                  <a:latin typeface="Comic Sans MS" pitchFamily="66" charset="0"/>
                  <a:ea typeface="PMingLiU" pitchFamily="18" charset="-120"/>
                </a:rPr>
                <a:t>Small Madagascar hedgehog</a:t>
              </a:r>
              <a:endParaRPr lang="en-US" altLang="zh-TW" sz="2800" b="0">
                <a:solidFill>
                  <a:schemeClr val="tx1"/>
                </a:solidFill>
                <a:latin typeface="Comic Sans MS" pitchFamily="66" charset="0"/>
                <a:ea typeface="PMingLiU" pitchFamily="18" charset="-120"/>
              </a:endParaRPr>
            </a:p>
          </p:txBody>
        </p:sp>
        <p:sp>
          <p:nvSpPr>
            <p:cNvPr id="46270" name="Line 1214"/>
            <p:cNvSpPr>
              <a:spLocks noChangeShapeType="1"/>
            </p:cNvSpPr>
            <p:nvPr/>
          </p:nvSpPr>
          <p:spPr bwMode="auto">
            <a:xfrm flipH="1">
              <a:off x="1823" y="3691"/>
              <a:ext cx="87" cy="1"/>
            </a:xfrm>
            <a:prstGeom prst="line">
              <a:avLst/>
            </a:prstGeom>
            <a:noFill/>
            <a:ln w="28575">
              <a:solidFill>
                <a:srgbClr val="FF00FF"/>
              </a:solidFill>
              <a:round/>
              <a:headEnd/>
              <a:tailEnd/>
            </a:ln>
          </p:spPr>
          <p:txBody>
            <a:bodyPr/>
            <a:lstStyle/>
            <a:p>
              <a:endParaRPr lang="en-US"/>
            </a:p>
          </p:txBody>
        </p:sp>
        <p:sp>
          <p:nvSpPr>
            <p:cNvPr id="46271" name="Line 1215"/>
            <p:cNvSpPr>
              <a:spLocks noChangeShapeType="1"/>
            </p:cNvSpPr>
            <p:nvPr/>
          </p:nvSpPr>
          <p:spPr bwMode="auto">
            <a:xfrm>
              <a:off x="1910" y="3649"/>
              <a:ext cx="1" cy="84"/>
            </a:xfrm>
            <a:prstGeom prst="line">
              <a:avLst/>
            </a:prstGeom>
            <a:noFill/>
            <a:ln w="28575">
              <a:solidFill>
                <a:srgbClr val="FF00FF"/>
              </a:solidFill>
              <a:round/>
              <a:headEnd/>
              <a:tailEnd/>
            </a:ln>
          </p:spPr>
          <p:txBody>
            <a:bodyPr/>
            <a:lstStyle/>
            <a:p>
              <a:endParaRPr lang="en-US"/>
            </a:p>
          </p:txBody>
        </p:sp>
        <p:sp>
          <p:nvSpPr>
            <p:cNvPr id="46272" name="Line 1216"/>
            <p:cNvSpPr>
              <a:spLocks noChangeShapeType="1"/>
            </p:cNvSpPr>
            <p:nvPr/>
          </p:nvSpPr>
          <p:spPr bwMode="auto">
            <a:xfrm flipH="1">
              <a:off x="1943" y="3795"/>
              <a:ext cx="30" cy="1"/>
            </a:xfrm>
            <a:prstGeom prst="line">
              <a:avLst/>
            </a:prstGeom>
            <a:noFill/>
            <a:ln w="28575">
              <a:solidFill>
                <a:srgbClr val="FF00FF"/>
              </a:solidFill>
              <a:round/>
              <a:headEnd/>
              <a:tailEnd/>
            </a:ln>
          </p:spPr>
          <p:txBody>
            <a:bodyPr/>
            <a:lstStyle/>
            <a:p>
              <a:endParaRPr lang="en-US"/>
            </a:p>
          </p:txBody>
        </p:sp>
        <p:sp>
          <p:nvSpPr>
            <p:cNvPr id="46273" name="Rectangle 1217"/>
            <p:cNvSpPr>
              <a:spLocks noChangeArrowheads="1"/>
            </p:cNvSpPr>
            <p:nvPr/>
          </p:nvSpPr>
          <p:spPr bwMode="auto">
            <a:xfrm>
              <a:off x="2018" y="3768"/>
              <a:ext cx="220" cy="58"/>
            </a:xfrm>
            <a:prstGeom prst="rect">
              <a:avLst/>
            </a:prstGeom>
            <a:noFill/>
            <a:ln w="9525">
              <a:noFill/>
              <a:miter lim="800000"/>
              <a:headEnd/>
              <a:tailEnd/>
            </a:ln>
          </p:spPr>
          <p:txBody>
            <a:bodyPr wrap="none" lIns="0" tIns="0" rIns="0" bIns="0">
              <a:spAutoFit/>
            </a:bodyPr>
            <a:lstStyle/>
            <a:p>
              <a:pPr eaLnBrk="1" hangingPunct="1"/>
              <a:r>
                <a:rPr lang="en-US" altLang="zh-TW" sz="600" b="0">
                  <a:solidFill>
                    <a:schemeClr val="tx1"/>
                  </a:solidFill>
                  <a:latin typeface="Comic Sans MS" pitchFamily="66" charset="0"/>
                  <a:ea typeface="PMingLiU" pitchFamily="18" charset="-120"/>
                </a:rPr>
                <a:t>Hedgehog</a:t>
              </a:r>
              <a:endParaRPr lang="en-US" altLang="zh-TW" sz="2800" b="0">
                <a:solidFill>
                  <a:schemeClr val="tx1"/>
                </a:solidFill>
                <a:latin typeface="Comic Sans MS" pitchFamily="66" charset="0"/>
                <a:ea typeface="PMingLiU" pitchFamily="18" charset="-120"/>
              </a:endParaRPr>
            </a:p>
          </p:txBody>
        </p:sp>
        <p:sp>
          <p:nvSpPr>
            <p:cNvPr id="46274" name="Line 1218"/>
            <p:cNvSpPr>
              <a:spLocks noChangeShapeType="1"/>
            </p:cNvSpPr>
            <p:nvPr/>
          </p:nvSpPr>
          <p:spPr bwMode="auto">
            <a:xfrm flipH="1">
              <a:off x="1943" y="3852"/>
              <a:ext cx="30" cy="1"/>
            </a:xfrm>
            <a:prstGeom prst="line">
              <a:avLst/>
            </a:prstGeom>
            <a:noFill/>
            <a:ln w="28575">
              <a:solidFill>
                <a:srgbClr val="FF00FF"/>
              </a:solidFill>
              <a:round/>
              <a:headEnd/>
              <a:tailEnd/>
            </a:ln>
          </p:spPr>
          <p:txBody>
            <a:bodyPr/>
            <a:lstStyle/>
            <a:p>
              <a:endParaRPr lang="en-US"/>
            </a:p>
          </p:txBody>
        </p:sp>
        <p:sp>
          <p:nvSpPr>
            <p:cNvPr id="46275" name="Rectangle 1219"/>
            <p:cNvSpPr>
              <a:spLocks noChangeArrowheads="1"/>
            </p:cNvSpPr>
            <p:nvPr/>
          </p:nvSpPr>
          <p:spPr bwMode="auto">
            <a:xfrm>
              <a:off x="2020" y="3826"/>
              <a:ext cx="194" cy="58"/>
            </a:xfrm>
            <a:prstGeom prst="rect">
              <a:avLst/>
            </a:prstGeom>
            <a:noFill/>
            <a:ln w="9525">
              <a:noFill/>
              <a:miter lim="800000"/>
              <a:headEnd/>
              <a:tailEnd/>
            </a:ln>
          </p:spPr>
          <p:txBody>
            <a:bodyPr wrap="none" lIns="0" tIns="0" rIns="0" bIns="0">
              <a:spAutoFit/>
            </a:bodyPr>
            <a:lstStyle/>
            <a:p>
              <a:pPr eaLnBrk="1" hangingPunct="1"/>
              <a:r>
                <a:rPr lang="en-US" altLang="zh-TW" sz="600" b="0">
                  <a:solidFill>
                    <a:schemeClr val="tx1"/>
                  </a:solidFill>
                  <a:latin typeface="Comic Sans MS" pitchFamily="66" charset="0"/>
                  <a:ea typeface="PMingLiU" pitchFamily="18" charset="-120"/>
                </a:rPr>
                <a:t>Gymnure</a:t>
              </a:r>
              <a:endParaRPr lang="en-US" altLang="zh-TW" sz="2800" b="0">
                <a:solidFill>
                  <a:schemeClr val="tx1"/>
                </a:solidFill>
                <a:latin typeface="Comic Sans MS" pitchFamily="66" charset="0"/>
                <a:ea typeface="PMingLiU" pitchFamily="18" charset="-120"/>
              </a:endParaRPr>
            </a:p>
          </p:txBody>
        </p:sp>
        <p:sp>
          <p:nvSpPr>
            <p:cNvPr id="46276" name="Line 1220"/>
            <p:cNvSpPr>
              <a:spLocks noChangeShapeType="1"/>
            </p:cNvSpPr>
            <p:nvPr/>
          </p:nvSpPr>
          <p:spPr bwMode="auto">
            <a:xfrm flipH="1">
              <a:off x="1910" y="3822"/>
              <a:ext cx="33" cy="1"/>
            </a:xfrm>
            <a:prstGeom prst="line">
              <a:avLst/>
            </a:prstGeom>
            <a:noFill/>
            <a:ln w="28575">
              <a:solidFill>
                <a:srgbClr val="FF00FF"/>
              </a:solidFill>
              <a:round/>
              <a:headEnd/>
              <a:tailEnd/>
            </a:ln>
          </p:spPr>
          <p:txBody>
            <a:bodyPr/>
            <a:lstStyle/>
            <a:p>
              <a:endParaRPr lang="en-US"/>
            </a:p>
          </p:txBody>
        </p:sp>
        <p:sp>
          <p:nvSpPr>
            <p:cNvPr id="46277" name="Line 1221"/>
            <p:cNvSpPr>
              <a:spLocks noChangeShapeType="1"/>
            </p:cNvSpPr>
            <p:nvPr/>
          </p:nvSpPr>
          <p:spPr bwMode="auto">
            <a:xfrm>
              <a:off x="1943" y="3795"/>
              <a:ext cx="1" cy="57"/>
            </a:xfrm>
            <a:prstGeom prst="line">
              <a:avLst/>
            </a:prstGeom>
            <a:noFill/>
            <a:ln w="28575">
              <a:solidFill>
                <a:srgbClr val="FF00FF"/>
              </a:solidFill>
              <a:round/>
              <a:headEnd/>
              <a:tailEnd/>
            </a:ln>
          </p:spPr>
          <p:txBody>
            <a:bodyPr/>
            <a:lstStyle/>
            <a:p>
              <a:endParaRPr lang="en-US"/>
            </a:p>
          </p:txBody>
        </p:sp>
        <p:sp>
          <p:nvSpPr>
            <p:cNvPr id="46278" name="Line 1222"/>
            <p:cNvSpPr>
              <a:spLocks noChangeShapeType="1"/>
            </p:cNvSpPr>
            <p:nvPr/>
          </p:nvSpPr>
          <p:spPr bwMode="auto">
            <a:xfrm flipH="1">
              <a:off x="1910" y="3910"/>
              <a:ext cx="63" cy="1"/>
            </a:xfrm>
            <a:prstGeom prst="line">
              <a:avLst/>
            </a:prstGeom>
            <a:noFill/>
            <a:ln w="28575">
              <a:solidFill>
                <a:srgbClr val="FF00FF"/>
              </a:solidFill>
              <a:round/>
              <a:headEnd/>
              <a:tailEnd/>
            </a:ln>
          </p:spPr>
          <p:txBody>
            <a:bodyPr/>
            <a:lstStyle/>
            <a:p>
              <a:endParaRPr lang="en-US"/>
            </a:p>
          </p:txBody>
        </p:sp>
        <p:sp>
          <p:nvSpPr>
            <p:cNvPr id="46279" name="Rectangle 1223"/>
            <p:cNvSpPr>
              <a:spLocks noChangeArrowheads="1"/>
            </p:cNvSpPr>
            <p:nvPr/>
          </p:nvSpPr>
          <p:spPr bwMode="auto">
            <a:xfrm>
              <a:off x="2010" y="3883"/>
              <a:ext cx="105" cy="58"/>
            </a:xfrm>
            <a:prstGeom prst="rect">
              <a:avLst/>
            </a:prstGeom>
            <a:noFill/>
            <a:ln w="9525">
              <a:noFill/>
              <a:miter lim="800000"/>
              <a:headEnd/>
              <a:tailEnd/>
            </a:ln>
          </p:spPr>
          <p:txBody>
            <a:bodyPr wrap="none" lIns="0" tIns="0" rIns="0" bIns="0">
              <a:spAutoFit/>
            </a:bodyPr>
            <a:lstStyle/>
            <a:p>
              <a:pPr eaLnBrk="1" hangingPunct="1"/>
              <a:r>
                <a:rPr lang="en-US" altLang="zh-TW" sz="600" b="0">
                  <a:solidFill>
                    <a:schemeClr val="tx1"/>
                  </a:solidFill>
                  <a:latin typeface="Comic Sans MS" pitchFamily="66" charset="0"/>
                  <a:ea typeface="PMingLiU" pitchFamily="18" charset="-120"/>
                </a:rPr>
                <a:t>Mole</a:t>
              </a:r>
              <a:endParaRPr lang="en-US" altLang="zh-TW" sz="2800" b="0">
                <a:solidFill>
                  <a:schemeClr val="tx1"/>
                </a:solidFill>
                <a:latin typeface="Comic Sans MS" pitchFamily="66" charset="0"/>
                <a:ea typeface="PMingLiU" pitchFamily="18" charset="-120"/>
              </a:endParaRPr>
            </a:p>
          </p:txBody>
        </p:sp>
        <p:sp>
          <p:nvSpPr>
            <p:cNvPr id="46280" name="Line 1224"/>
            <p:cNvSpPr>
              <a:spLocks noChangeShapeType="1"/>
            </p:cNvSpPr>
            <p:nvPr/>
          </p:nvSpPr>
          <p:spPr bwMode="auto">
            <a:xfrm flipH="1">
              <a:off x="1823" y="3864"/>
              <a:ext cx="87" cy="1"/>
            </a:xfrm>
            <a:prstGeom prst="line">
              <a:avLst/>
            </a:prstGeom>
            <a:noFill/>
            <a:ln w="28575">
              <a:solidFill>
                <a:srgbClr val="FF00FF"/>
              </a:solidFill>
              <a:round/>
              <a:headEnd/>
              <a:tailEnd/>
            </a:ln>
          </p:spPr>
          <p:txBody>
            <a:bodyPr/>
            <a:lstStyle/>
            <a:p>
              <a:endParaRPr lang="en-US"/>
            </a:p>
          </p:txBody>
        </p:sp>
        <p:sp>
          <p:nvSpPr>
            <p:cNvPr id="46281" name="Line 1225"/>
            <p:cNvSpPr>
              <a:spLocks noChangeShapeType="1"/>
            </p:cNvSpPr>
            <p:nvPr/>
          </p:nvSpPr>
          <p:spPr bwMode="auto">
            <a:xfrm>
              <a:off x="1910" y="3822"/>
              <a:ext cx="1" cy="88"/>
            </a:xfrm>
            <a:prstGeom prst="line">
              <a:avLst/>
            </a:prstGeom>
            <a:noFill/>
            <a:ln w="28575">
              <a:solidFill>
                <a:srgbClr val="FF00FF"/>
              </a:solidFill>
              <a:round/>
              <a:headEnd/>
              <a:tailEnd/>
            </a:ln>
          </p:spPr>
          <p:txBody>
            <a:bodyPr/>
            <a:lstStyle/>
            <a:p>
              <a:endParaRPr lang="en-US"/>
            </a:p>
          </p:txBody>
        </p:sp>
        <p:sp>
          <p:nvSpPr>
            <p:cNvPr id="46282" name="Line 1226"/>
            <p:cNvSpPr>
              <a:spLocks noChangeShapeType="1"/>
            </p:cNvSpPr>
            <p:nvPr/>
          </p:nvSpPr>
          <p:spPr bwMode="auto">
            <a:xfrm flipH="1">
              <a:off x="474" y="3776"/>
              <a:ext cx="1349" cy="1"/>
            </a:xfrm>
            <a:prstGeom prst="line">
              <a:avLst/>
            </a:prstGeom>
            <a:noFill/>
            <a:ln w="28575">
              <a:solidFill>
                <a:srgbClr val="FF00FF"/>
              </a:solidFill>
              <a:round/>
              <a:headEnd/>
              <a:tailEnd/>
            </a:ln>
          </p:spPr>
          <p:txBody>
            <a:bodyPr/>
            <a:lstStyle/>
            <a:p>
              <a:endParaRPr lang="en-US"/>
            </a:p>
          </p:txBody>
        </p:sp>
        <p:sp>
          <p:nvSpPr>
            <p:cNvPr id="46283" name="Line 1227"/>
            <p:cNvSpPr>
              <a:spLocks noChangeShapeType="1"/>
            </p:cNvSpPr>
            <p:nvPr/>
          </p:nvSpPr>
          <p:spPr bwMode="auto">
            <a:xfrm>
              <a:off x="1823" y="3691"/>
              <a:ext cx="1" cy="173"/>
            </a:xfrm>
            <a:prstGeom prst="line">
              <a:avLst/>
            </a:prstGeom>
            <a:noFill/>
            <a:ln w="28575">
              <a:solidFill>
                <a:srgbClr val="FF00FF"/>
              </a:solidFill>
              <a:round/>
              <a:headEnd/>
              <a:tailEnd/>
            </a:ln>
          </p:spPr>
          <p:txBody>
            <a:bodyPr/>
            <a:lstStyle/>
            <a:p>
              <a:endParaRPr lang="en-US"/>
            </a:p>
          </p:txBody>
        </p:sp>
        <p:sp>
          <p:nvSpPr>
            <p:cNvPr id="46284" name="Line 1228"/>
            <p:cNvSpPr>
              <a:spLocks noChangeShapeType="1"/>
            </p:cNvSpPr>
            <p:nvPr/>
          </p:nvSpPr>
          <p:spPr bwMode="auto">
            <a:xfrm flipH="1">
              <a:off x="445" y="3222"/>
              <a:ext cx="29" cy="1"/>
            </a:xfrm>
            <a:prstGeom prst="line">
              <a:avLst/>
            </a:prstGeom>
            <a:noFill/>
            <a:ln w="28575">
              <a:solidFill>
                <a:schemeClr val="tx1"/>
              </a:solidFill>
              <a:round/>
              <a:headEnd/>
              <a:tailEnd/>
            </a:ln>
          </p:spPr>
          <p:txBody>
            <a:bodyPr/>
            <a:lstStyle/>
            <a:p>
              <a:endParaRPr lang="en-US"/>
            </a:p>
          </p:txBody>
        </p:sp>
        <p:sp>
          <p:nvSpPr>
            <p:cNvPr id="46285" name="Line 1229"/>
            <p:cNvSpPr>
              <a:spLocks noChangeShapeType="1"/>
            </p:cNvSpPr>
            <p:nvPr/>
          </p:nvSpPr>
          <p:spPr bwMode="auto">
            <a:xfrm>
              <a:off x="474" y="2669"/>
              <a:ext cx="1" cy="1107"/>
            </a:xfrm>
            <a:prstGeom prst="line">
              <a:avLst/>
            </a:prstGeom>
            <a:noFill/>
            <a:ln w="28575">
              <a:solidFill>
                <a:schemeClr val="tx1"/>
              </a:solidFill>
              <a:round/>
              <a:headEnd/>
              <a:tailEnd/>
            </a:ln>
          </p:spPr>
          <p:txBody>
            <a:bodyPr/>
            <a:lstStyle/>
            <a:p>
              <a:endParaRPr lang="en-US"/>
            </a:p>
          </p:txBody>
        </p:sp>
        <p:sp>
          <p:nvSpPr>
            <p:cNvPr id="46286" name="Line 1230"/>
            <p:cNvSpPr>
              <a:spLocks noChangeShapeType="1"/>
            </p:cNvSpPr>
            <p:nvPr/>
          </p:nvSpPr>
          <p:spPr bwMode="auto">
            <a:xfrm flipH="1">
              <a:off x="445" y="3968"/>
              <a:ext cx="1528" cy="1"/>
            </a:xfrm>
            <a:prstGeom prst="line">
              <a:avLst/>
            </a:prstGeom>
            <a:noFill/>
            <a:ln w="28575">
              <a:solidFill>
                <a:srgbClr val="FFFF00"/>
              </a:solidFill>
              <a:round/>
              <a:headEnd/>
              <a:tailEnd/>
            </a:ln>
          </p:spPr>
          <p:txBody>
            <a:bodyPr/>
            <a:lstStyle/>
            <a:p>
              <a:endParaRPr lang="en-US"/>
            </a:p>
          </p:txBody>
        </p:sp>
        <p:sp>
          <p:nvSpPr>
            <p:cNvPr id="46287" name="Rectangle 1231"/>
            <p:cNvSpPr>
              <a:spLocks noChangeArrowheads="1"/>
            </p:cNvSpPr>
            <p:nvPr/>
          </p:nvSpPr>
          <p:spPr bwMode="auto">
            <a:xfrm>
              <a:off x="2011" y="3941"/>
              <a:ext cx="212" cy="58"/>
            </a:xfrm>
            <a:prstGeom prst="rect">
              <a:avLst/>
            </a:prstGeom>
            <a:noFill/>
            <a:ln w="9525">
              <a:noFill/>
              <a:miter lim="800000"/>
              <a:headEnd/>
              <a:tailEnd/>
            </a:ln>
          </p:spPr>
          <p:txBody>
            <a:bodyPr wrap="none" lIns="0" tIns="0" rIns="0" bIns="0">
              <a:spAutoFit/>
            </a:bodyPr>
            <a:lstStyle/>
            <a:p>
              <a:pPr eaLnBrk="1" hangingPunct="1"/>
              <a:r>
                <a:rPr lang="en-US" altLang="zh-TW" sz="600" b="0">
                  <a:solidFill>
                    <a:schemeClr val="tx1"/>
                  </a:solidFill>
                  <a:latin typeface="Comic Sans MS" pitchFamily="66" charset="0"/>
                  <a:ea typeface="PMingLiU" pitchFamily="18" charset="-120"/>
                </a:rPr>
                <a:t>Armadillo</a:t>
              </a:r>
              <a:endParaRPr lang="en-US" altLang="zh-TW" sz="2800" b="0">
                <a:solidFill>
                  <a:schemeClr val="tx1"/>
                </a:solidFill>
                <a:latin typeface="Comic Sans MS" pitchFamily="66" charset="0"/>
                <a:ea typeface="PMingLiU" pitchFamily="18" charset="-120"/>
              </a:endParaRPr>
            </a:p>
          </p:txBody>
        </p:sp>
        <p:sp>
          <p:nvSpPr>
            <p:cNvPr id="46288" name="Line 1232"/>
            <p:cNvSpPr>
              <a:spLocks noChangeShapeType="1"/>
            </p:cNvSpPr>
            <p:nvPr/>
          </p:nvSpPr>
          <p:spPr bwMode="auto">
            <a:xfrm flipH="1">
              <a:off x="328" y="3595"/>
              <a:ext cx="117" cy="1"/>
            </a:xfrm>
            <a:prstGeom prst="line">
              <a:avLst/>
            </a:prstGeom>
            <a:noFill/>
            <a:ln w="28575">
              <a:solidFill>
                <a:schemeClr val="tx1"/>
              </a:solidFill>
              <a:round/>
              <a:headEnd/>
              <a:tailEnd/>
            </a:ln>
          </p:spPr>
          <p:txBody>
            <a:bodyPr/>
            <a:lstStyle/>
            <a:p>
              <a:endParaRPr lang="en-US"/>
            </a:p>
          </p:txBody>
        </p:sp>
        <p:sp>
          <p:nvSpPr>
            <p:cNvPr id="46289" name="Line 1233"/>
            <p:cNvSpPr>
              <a:spLocks noChangeShapeType="1"/>
            </p:cNvSpPr>
            <p:nvPr/>
          </p:nvSpPr>
          <p:spPr bwMode="auto">
            <a:xfrm>
              <a:off x="445" y="3222"/>
              <a:ext cx="1" cy="746"/>
            </a:xfrm>
            <a:prstGeom prst="line">
              <a:avLst/>
            </a:prstGeom>
            <a:noFill/>
            <a:ln w="28575">
              <a:solidFill>
                <a:schemeClr val="tx1"/>
              </a:solidFill>
              <a:round/>
              <a:headEnd/>
              <a:tailEnd/>
            </a:ln>
          </p:spPr>
          <p:txBody>
            <a:bodyPr/>
            <a:lstStyle/>
            <a:p>
              <a:endParaRPr lang="en-US"/>
            </a:p>
          </p:txBody>
        </p:sp>
        <p:sp>
          <p:nvSpPr>
            <p:cNvPr id="46290" name="Line 1234"/>
            <p:cNvSpPr>
              <a:spLocks noChangeShapeType="1"/>
            </p:cNvSpPr>
            <p:nvPr/>
          </p:nvSpPr>
          <p:spPr bwMode="auto">
            <a:xfrm flipH="1">
              <a:off x="1943" y="4025"/>
              <a:ext cx="30" cy="1"/>
            </a:xfrm>
            <a:prstGeom prst="line">
              <a:avLst/>
            </a:prstGeom>
            <a:noFill/>
            <a:ln w="28575">
              <a:solidFill>
                <a:schemeClr val="tx1"/>
              </a:solidFill>
              <a:round/>
              <a:headEnd/>
              <a:tailEnd/>
            </a:ln>
          </p:spPr>
          <p:txBody>
            <a:bodyPr/>
            <a:lstStyle/>
            <a:p>
              <a:endParaRPr lang="en-US"/>
            </a:p>
          </p:txBody>
        </p:sp>
        <p:sp>
          <p:nvSpPr>
            <p:cNvPr id="46291" name="Rectangle 1235"/>
            <p:cNvSpPr>
              <a:spLocks noChangeArrowheads="1"/>
            </p:cNvSpPr>
            <p:nvPr/>
          </p:nvSpPr>
          <p:spPr bwMode="auto">
            <a:xfrm>
              <a:off x="2017" y="4002"/>
              <a:ext cx="219" cy="58"/>
            </a:xfrm>
            <a:prstGeom prst="rect">
              <a:avLst/>
            </a:prstGeom>
            <a:noFill/>
            <a:ln w="9525">
              <a:noFill/>
              <a:miter lim="800000"/>
              <a:headEnd/>
              <a:tailEnd/>
            </a:ln>
          </p:spPr>
          <p:txBody>
            <a:bodyPr wrap="none" lIns="0" tIns="0" rIns="0" bIns="0">
              <a:spAutoFit/>
            </a:bodyPr>
            <a:lstStyle/>
            <a:p>
              <a:pPr eaLnBrk="1" hangingPunct="1"/>
              <a:r>
                <a:rPr lang="en-US" altLang="zh-TW" sz="600" b="0">
                  <a:solidFill>
                    <a:schemeClr val="tx1"/>
                  </a:solidFill>
                  <a:latin typeface="Comic Sans MS" pitchFamily="66" charset="0"/>
                  <a:ea typeface="PMingLiU" pitchFamily="18" charset="-120"/>
                </a:rPr>
                <a:t>Bandicoot</a:t>
              </a:r>
              <a:endParaRPr lang="en-US" altLang="zh-TW" sz="2800" b="0">
                <a:solidFill>
                  <a:schemeClr val="tx1"/>
                </a:solidFill>
                <a:latin typeface="Comic Sans MS" pitchFamily="66" charset="0"/>
                <a:ea typeface="PMingLiU" pitchFamily="18" charset="-120"/>
              </a:endParaRPr>
            </a:p>
          </p:txBody>
        </p:sp>
        <p:sp>
          <p:nvSpPr>
            <p:cNvPr id="46292" name="Line 1236"/>
            <p:cNvSpPr>
              <a:spLocks noChangeShapeType="1"/>
            </p:cNvSpPr>
            <p:nvPr/>
          </p:nvSpPr>
          <p:spPr bwMode="auto">
            <a:xfrm flipH="1">
              <a:off x="1943" y="4083"/>
              <a:ext cx="30" cy="1"/>
            </a:xfrm>
            <a:prstGeom prst="line">
              <a:avLst/>
            </a:prstGeom>
            <a:noFill/>
            <a:ln w="28575">
              <a:solidFill>
                <a:schemeClr val="tx1"/>
              </a:solidFill>
              <a:round/>
              <a:headEnd/>
              <a:tailEnd/>
            </a:ln>
          </p:spPr>
          <p:txBody>
            <a:bodyPr/>
            <a:lstStyle/>
            <a:p>
              <a:endParaRPr lang="en-US"/>
            </a:p>
          </p:txBody>
        </p:sp>
        <p:sp>
          <p:nvSpPr>
            <p:cNvPr id="46293" name="Rectangle 1237"/>
            <p:cNvSpPr>
              <a:spLocks noChangeArrowheads="1"/>
            </p:cNvSpPr>
            <p:nvPr/>
          </p:nvSpPr>
          <p:spPr bwMode="auto">
            <a:xfrm>
              <a:off x="2014" y="4056"/>
              <a:ext cx="199" cy="58"/>
            </a:xfrm>
            <a:prstGeom prst="rect">
              <a:avLst/>
            </a:prstGeom>
            <a:noFill/>
            <a:ln w="9525">
              <a:noFill/>
              <a:miter lim="800000"/>
              <a:headEnd/>
              <a:tailEnd/>
            </a:ln>
          </p:spPr>
          <p:txBody>
            <a:bodyPr wrap="none" lIns="0" tIns="0" rIns="0" bIns="0">
              <a:spAutoFit/>
            </a:bodyPr>
            <a:lstStyle/>
            <a:p>
              <a:pPr eaLnBrk="1" hangingPunct="1"/>
              <a:r>
                <a:rPr lang="en-US" altLang="zh-TW" sz="600" b="0">
                  <a:solidFill>
                    <a:schemeClr val="tx1"/>
                  </a:solidFill>
                  <a:latin typeface="Comic Sans MS" pitchFamily="66" charset="0"/>
                  <a:ea typeface="PMingLiU" pitchFamily="18" charset="-120"/>
                </a:rPr>
                <a:t>Wallaroo</a:t>
              </a:r>
              <a:endParaRPr lang="en-US" altLang="zh-TW" sz="2800" b="0">
                <a:solidFill>
                  <a:schemeClr val="tx1"/>
                </a:solidFill>
                <a:latin typeface="Comic Sans MS" pitchFamily="66" charset="0"/>
                <a:ea typeface="PMingLiU" pitchFamily="18" charset="-120"/>
              </a:endParaRPr>
            </a:p>
          </p:txBody>
        </p:sp>
        <p:sp>
          <p:nvSpPr>
            <p:cNvPr id="46294" name="Line 1238"/>
            <p:cNvSpPr>
              <a:spLocks noChangeShapeType="1"/>
            </p:cNvSpPr>
            <p:nvPr/>
          </p:nvSpPr>
          <p:spPr bwMode="auto">
            <a:xfrm flipH="1">
              <a:off x="1910" y="4052"/>
              <a:ext cx="33" cy="1"/>
            </a:xfrm>
            <a:prstGeom prst="line">
              <a:avLst/>
            </a:prstGeom>
            <a:noFill/>
            <a:ln w="28575">
              <a:solidFill>
                <a:schemeClr val="tx1"/>
              </a:solidFill>
              <a:round/>
              <a:headEnd/>
              <a:tailEnd/>
            </a:ln>
          </p:spPr>
          <p:txBody>
            <a:bodyPr/>
            <a:lstStyle/>
            <a:p>
              <a:endParaRPr lang="en-US"/>
            </a:p>
          </p:txBody>
        </p:sp>
        <p:sp>
          <p:nvSpPr>
            <p:cNvPr id="46295" name="Line 1239"/>
            <p:cNvSpPr>
              <a:spLocks noChangeShapeType="1"/>
            </p:cNvSpPr>
            <p:nvPr/>
          </p:nvSpPr>
          <p:spPr bwMode="auto">
            <a:xfrm>
              <a:off x="1943" y="4025"/>
              <a:ext cx="1" cy="58"/>
            </a:xfrm>
            <a:prstGeom prst="line">
              <a:avLst/>
            </a:prstGeom>
            <a:noFill/>
            <a:ln w="28575">
              <a:solidFill>
                <a:schemeClr val="tx1"/>
              </a:solidFill>
              <a:round/>
              <a:headEnd/>
              <a:tailEnd/>
            </a:ln>
          </p:spPr>
          <p:txBody>
            <a:bodyPr/>
            <a:lstStyle/>
            <a:p>
              <a:endParaRPr lang="en-US"/>
            </a:p>
          </p:txBody>
        </p:sp>
        <p:sp>
          <p:nvSpPr>
            <p:cNvPr id="46296" name="Line 1240"/>
            <p:cNvSpPr>
              <a:spLocks noChangeShapeType="1"/>
            </p:cNvSpPr>
            <p:nvPr/>
          </p:nvSpPr>
          <p:spPr bwMode="auto">
            <a:xfrm flipH="1">
              <a:off x="1910" y="4141"/>
              <a:ext cx="63" cy="1"/>
            </a:xfrm>
            <a:prstGeom prst="line">
              <a:avLst/>
            </a:prstGeom>
            <a:noFill/>
            <a:ln w="28575">
              <a:solidFill>
                <a:schemeClr val="tx1"/>
              </a:solidFill>
              <a:round/>
              <a:headEnd/>
              <a:tailEnd/>
            </a:ln>
          </p:spPr>
          <p:txBody>
            <a:bodyPr/>
            <a:lstStyle/>
            <a:p>
              <a:endParaRPr lang="en-US"/>
            </a:p>
          </p:txBody>
        </p:sp>
        <p:sp>
          <p:nvSpPr>
            <p:cNvPr id="46297" name="Rectangle 1241"/>
            <p:cNvSpPr>
              <a:spLocks noChangeArrowheads="1"/>
            </p:cNvSpPr>
            <p:nvPr/>
          </p:nvSpPr>
          <p:spPr bwMode="auto">
            <a:xfrm>
              <a:off x="2027" y="4117"/>
              <a:ext cx="197" cy="58"/>
            </a:xfrm>
            <a:prstGeom prst="rect">
              <a:avLst/>
            </a:prstGeom>
            <a:noFill/>
            <a:ln w="9525">
              <a:noFill/>
              <a:miter lim="800000"/>
              <a:headEnd/>
              <a:tailEnd/>
            </a:ln>
          </p:spPr>
          <p:txBody>
            <a:bodyPr wrap="none" lIns="0" tIns="0" rIns="0" bIns="0">
              <a:spAutoFit/>
            </a:bodyPr>
            <a:lstStyle/>
            <a:p>
              <a:pPr eaLnBrk="1" hangingPunct="1"/>
              <a:r>
                <a:rPr lang="en-US" altLang="zh-TW" sz="600" b="0">
                  <a:solidFill>
                    <a:schemeClr val="tx1"/>
                  </a:solidFill>
                  <a:latin typeface="Comic Sans MS" pitchFamily="66" charset="0"/>
                  <a:ea typeface="PMingLiU" pitchFamily="18" charset="-120"/>
                </a:rPr>
                <a:t>Opossum</a:t>
              </a:r>
              <a:endParaRPr lang="en-US" altLang="zh-TW" sz="2800" b="0">
                <a:solidFill>
                  <a:schemeClr val="tx1"/>
                </a:solidFill>
                <a:latin typeface="Comic Sans MS" pitchFamily="66" charset="0"/>
                <a:ea typeface="PMingLiU" pitchFamily="18" charset="-120"/>
              </a:endParaRPr>
            </a:p>
          </p:txBody>
        </p:sp>
        <p:sp>
          <p:nvSpPr>
            <p:cNvPr id="46298" name="Line 1242"/>
            <p:cNvSpPr>
              <a:spLocks noChangeShapeType="1"/>
            </p:cNvSpPr>
            <p:nvPr/>
          </p:nvSpPr>
          <p:spPr bwMode="auto">
            <a:xfrm flipH="1">
              <a:off x="328" y="4098"/>
              <a:ext cx="1582" cy="1"/>
            </a:xfrm>
            <a:prstGeom prst="line">
              <a:avLst/>
            </a:prstGeom>
            <a:noFill/>
            <a:ln w="28575">
              <a:solidFill>
                <a:schemeClr val="tx1"/>
              </a:solidFill>
              <a:round/>
              <a:headEnd/>
              <a:tailEnd/>
            </a:ln>
          </p:spPr>
          <p:txBody>
            <a:bodyPr/>
            <a:lstStyle/>
            <a:p>
              <a:endParaRPr lang="en-US"/>
            </a:p>
          </p:txBody>
        </p:sp>
        <p:sp>
          <p:nvSpPr>
            <p:cNvPr id="46299" name="Line 1243"/>
            <p:cNvSpPr>
              <a:spLocks noChangeShapeType="1"/>
            </p:cNvSpPr>
            <p:nvPr/>
          </p:nvSpPr>
          <p:spPr bwMode="auto">
            <a:xfrm>
              <a:off x="1910" y="4052"/>
              <a:ext cx="1" cy="89"/>
            </a:xfrm>
            <a:prstGeom prst="line">
              <a:avLst/>
            </a:prstGeom>
            <a:noFill/>
            <a:ln w="28575">
              <a:solidFill>
                <a:schemeClr val="tx1"/>
              </a:solidFill>
              <a:round/>
              <a:headEnd/>
              <a:tailEnd/>
            </a:ln>
          </p:spPr>
          <p:txBody>
            <a:bodyPr/>
            <a:lstStyle/>
            <a:p>
              <a:endParaRPr lang="en-US"/>
            </a:p>
          </p:txBody>
        </p:sp>
        <p:sp>
          <p:nvSpPr>
            <p:cNvPr id="46300" name="Line 1244"/>
            <p:cNvSpPr>
              <a:spLocks noChangeShapeType="1"/>
            </p:cNvSpPr>
            <p:nvPr/>
          </p:nvSpPr>
          <p:spPr bwMode="auto">
            <a:xfrm flipH="1">
              <a:off x="328" y="4202"/>
              <a:ext cx="1645" cy="1"/>
            </a:xfrm>
            <a:prstGeom prst="line">
              <a:avLst/>
            </a:prstGeom>
            <a:noFill/>
            <a:ln w="28575">
              <a:solidFill>
                <a:schemeClr val="tx1"/>
              </a:solidFill>
              <a:round/>
              <a:headEnd/>
              <a:tailEnd/>
            </a:ln>
          </p:spPr>
          <p:txBody>
            <a:bodyPr/>
            <a:lstStyle/>
            <a:p>
              <a:endParaRPr lang="en-US"/>
            </a:p>
          </p:txBody>
        </p:sp>
        <p:sp>
          <p:nvSpPr>
            <p:cNvPr id="46301" name="Rectangle 1245"/>
            <p:cNvSpPr>
              <a:spLocks noChangeArrowheads="1"/>
            </p:cNvSpPr>
            <p:nvPr/>
          </p:nvSpPr>
          <p:spPr bwMode="auto">
            <a:xfrm>
              <a:off x="2017" y="4175"/>
              <a:ext cx="185" cy="58"/>
            </a:xfrm>
            <a:prstGeom prst="rect">
              <a:avLst/>
            </a:prstGeom>
            <a:noFill/>
            <a:ln w="9525">
              <a:noFill/>
              <a:miter lim="800000"/>
              <a:headEnd/>
              <a:tailEnd/>
            </a:ln>
          </p:spPr>
          <p:txBody>
            <a:bodyPr wrap="none" lIns="0" tIns="0" rIns="0" bIns="0">
              <a:spAutoFit/>
            </a:bodyPr>
            <a:lstStyle/>
            <a:p>
              <a:pPr eaLnBrk="1" hangingPunct="1"/>
              <a:r>
                <a:rPr lang="en-US" altLang="zh-TW" sz="600" b="0">
                  <a:solidFill>
                    <a:schemeClr val="tx1"/>
                  </a:solidFill>
                  <a:latin typeface="Comic Sans MS" pitchFamily="66" charset="0"/>
                  <a:ea typeface="PMingLiU" pitchFamily="18" charset="-120"/>
                </a:rPr>
                <a:t>Platypus</a:t>
              </a:r>
              <a:endParaRPr lang="en-US" altLang="zh-TW" sz="2800" b="0">
                <a:solidFill>
                  <a:schemeClr val="tx1"/>
                </a:solidFill>
                <a:latin typeface="Comic Sans MS" pitchFamily="66" charset="0"/>
                <a:ea typeface="PMingLiU" pitchFamily="18" charset="-120"/>
              </a:endParaRPr>
            </a:p>
          </p:txBody>
        </p:sp>
        <p:sp>
          <p:nvSpPr>
            <p:cNvPr id="46302" name="Line 1246"/>
            <p:cNvSpPr>
              <a:spLocks noChangeShapeType="1"/>
            </p:cNvSpPr>
            <p:nvPr/>
          </p:nvSpPr>
          <p:spPr bwMode="auto">
            <a:xfrm>
              <a:off x="328" y="3595"/>
              <a:ext cx="1" cy="607"/>
            </a:xfrm>
            <a:prstGeom prst="line">
              <a:avLst/>
            </a:prstGeom>
            <a:noFill/>
            <a:ln w="28575">
              <a:solidFill>
                <a:schemeClr val="tx1"/>
              </a:solidFill>
              <a:round/>
              <a:headEnd/>
              <a:tailEnd/>
            </a:ln>
          </p:spPr>
          <p:txBody>
            <a:bodyPr/>
            <a:lstStyle/>
            <a:p>
              <a:endParaRPr lang="en-US"/>
            </a:p>
          </p:txBody>
        </p:sp>
      </p:grpSp>
      <p:grpSp>
        <p:nvGrpSpPr>
          <p:cNvPr id="46303" name="Group 1247"/>
          <p:cNvGrpSpPr>
            <a:grpSpLocks/>
          </p:cNvGrpSpPr>
          <p:nvPr/>
        </p:nvGrpSpPr>
        <p:grpSpPr bwMode="auto">
          <a:xfrm>
            <a:off x="4337050" y="2233613"/>
            <a:ext cx="2246313" cy="877887"/>
            <a:chOff x="2732" y="1407"/>
            <a:chExt cx="1415" cy="553"/>
          </a:xfrm>
        </p:grpSpPr>
        <p:sp>
          <p:nvSpPr>
            <p:cNvPr id="46304" name="Line 1248"/>
            <p:cNvSpPr>
              <a:spLocks noChangeShapeType="1"/>
            </p:cNvSpPr>
            <p:nvPr/>
          </p:nvSpPr>
          <p:spPr bwMode="auto">
            <a:xfrm flipH="1">
              <a:off x="2732" y="1648"/>
              <a:ext cx="0" cy="312"/>
            </a:xfrm>
            <a:prstGeom prst="line">
              <a:avLst/>
            </a:prstGeom>
            <a:noFill/>
            <a:ln w="76200">
              <a:solidFill>
                <a:srgbClr val="00FF00"/>
              </a:solidFill>
              <a:round/>
              <a:headEnd/>
              <a:tailEnd/>
            </a:ln>
            <a:effectLst/>
          </p:spPr>
          <p:txBody>
            <a:bodyPr wrap="none"/>
            <a:lstStyle/>
            <a:p>
              <a:endParaRPr lang="en-US"/>
            </a:p>
          </p:txBody>
        </p:sp>
        <p:pic>
          <p:nvPicPr>
            <p:cNvPr id="46305" name="Picture 1249" descr="pip">
              <a:hlinkClick r:id="rId3" action="ppaction://hlinksldjump"/>
            </p:cNvPr>
            <p:cNvPicPr>
              <a:picLocks noChangeAspect="1" noChangeArrowheads="1"/>
            </p:cNvPicPr>
            <p:nvPr/>
          </p:nvPicPr>
          <p:blipFill>
            <a:blip r:embed="rId4"/>
            <a:srcRect l="11200" t="8311" r="12000" b="4156"/>
            <a:stretch>
              <a:fillRect/>
            </a:stretch>
          </p:blipFill>
          <p:spPr bwMode="auto">
            <a:xfrm>
              <a:off x="3537" y="1407"/>
              <a:ext cx="610" cy="535"/>
            </a:xfrm>
            <a:prstGeom prst="rect">
              <a:avLst/>
            </a:prstGeom>
            <a:noFill/>
            <a:ln w="38100">
              <a:solidFill>
                <a:srgbClr val="00FF00"/>
              </a:solidFill>
              <a:miter lim="800000"/>
              <a:headEnd/>
              <a:tailEnd/>
            </a:ln>
          </p:spPr>
        </p:pic>
      </p:grpSp>
      <p:sp>
        <p:nvSpPr>
          <p:cNvPr id="46306" name="Text Box 1250"/>
          <p:cNvSpPr txBox="1">
            <a:spLocks noChangeArrowheads="1"/>
          </p:cNvSpPr>
          <p:nvPr/>
        </p:nvSpPr>
        <p:spPr bwMode="auto">
          <a:xfrm>
            <a:off x="6734175" y="2295525"/>
            <a:ext cx="1727200" cy="519113"/>
          </a:xfrm>
          <a:prstGeom prst="rect">
            <a:avLst/>
          </a:prstGeom>
          <a:noFill/>
          <a:ln w="9525">
            <a:noFill/>
            <a:miter lim="800000"/>
            <a:headEnd/>
            <a:tailEnd/>
          </a:ln>
          <a:effectLst/>
        </p:spPr>
        <p:txBody>
          <a:bodyPr wrap="none">
            <a:spAutoFit/>
          </a:bodyPr>
          <a:lstStyle/>
          <a:p>
            <a:pPr eaLnBrk="1" hangingPunct="1"/>
            <a:r>
              <a:rPr lang="en-US" altLang="zh-TW" sz="2800" b="0">
                <a:solidFill>
                  <a:srgbClr val="00FF00"/>
                </a:solidFill>
                <a:latin typeface="Comic Sans MS" pitchFamily="66" charset="0"/>
                <a:ea typeface="PMingLiU" pitchFamily="18" charset="-120"/>
              </a:rPr>
              <a:t>Archonta</a:t>
            </a:r>
          </a:p>
        </p:txBody>
      </p:sp>
      <p:grpSp>
        <p:nvGrpSpPr>
          <p:cNvPr id="46307" name="Group 1251"/>
          <p:cNvGrpSpPr>
            <a:grpSpLocks/>
          </p:cNvGrpSpPr>
          <p:nvPr/>
        </p:nvGrpSpPr>
        <p:grpSpPr bwMode="auto">
          <a:xfrm>
            <a:off x="4337050" y="1516063"/>
            <a:ext cx="3606800" cy="1011237"/>
            <a:chOff x="2732" y="955"/>
            <a:chExt cx="2272" cy="637"/>
          </a:xfrm>
        </p:grpSpPr>
        <p:sp>
          <p:nvSpPr>
            <p:cNvPr id="46308" name="Line 1252"/>
            <p:cNvSpPr>
              <a:spLocks noChangeShapeType="1"/>
            </p:cNvSpPr>
            <p:nvPr/>
          </p:nvSpPr>
          <p:spPr bwMode="auto">
            <a:xfrm flipH="1">
              <a:off x="2732" y="992"/>
              <a:ext cx="0" cy="600"/>
            </a:xfrm>
            <a:prstGeom prst="line">
              <a:avLst/>
            </a:prstGeom>
            <a:noFill/>
            <a:ln w="76200">
              <a:solidFill>
                <a:srgbClr val="00FF00"/>
              </a:solidFill>
              <a:round/>
              <a:headEnd/>
              <a:tailEnd/>
            </a:ln>
            <a:effectLst/>
          </p:spPr>
          <p:txBody>
            <a:bodyPr wrap="none"/>
            <a:lstStyle/>
            <a:p>
              <a:endParaRPr lang="en-US"/>
            </a:p>
          </p:txBody>
        </p:sp>
        <p:pic>
          <p:nvPicPr>
            <p:cNvPr id="46309" name="Picture 1253" descr="baboon"/>
            <p:cNvPicPr>
              <a:picLocks noChangeAspect="1" noChangeArrowheads="1"/>
            </p:cNvPicPr>
            <p:nvPr/>
          </p:nvPicPr>
          <p:blipFill>
            <a:blip r:embed="rId5"/>
            <a:srcRect/>
            <a:stretch>
              <a:fillRect/>
            </a:stretch>
          </p:blipFill>
          <p:spPr bwMode="auto">
            <a:xfrm>
              <a:off x="2976" y="986"/>
              <a:ext cx="489" cy="577"/>
            </a:xfrm>
            <a:prstGeom prst="rect">
              <a:avLst/>
            </a:prstGeom>
            <a:noFill/>
            <a:ln w="38100">
              <a:solidFill>
                <a:srgbClr val="00FF00"/>
              </a:solidFill>
              <a:miter lim="800000"/>
              <a:headEnd/>
              <a:tailEnd/>
            </a:ln>
          </p:spPr>
        </p:pic>
        <p:pic>
          <p:nvPicPr>
            <p:cNvPr id="46310" name="Picture 1254" descr="tupaia_glis"/>
            <p:cNvPicPr>
              <a:picLocks noChangeAspect="1" noChangeArrowheads="1"/>
            </p:cNvPicPr>
            <p:nvPr/>
          </p:nvPicPr>
          <p:blipFill>
            <a:blip r:embed="rId6"/>
            <a:srcRect/>
            <a:stretch>
              <a:fillRect/>
            </a:stretch>
          </p:blipFill>
          <p:spPr bwMode="auto">
            <a:xfrm>
              <a:off x="3860" y="955"/>
              <a:ext cx="1144" cy="410"/>
            </a:xfrm>
            <a:prstGeom prst="rect">
              <a:avLst/>
            </a:prstGeom>
            <a:noFill/>
            <a:ln w="38100">
              <a:solidFill>
                <a:srgbClr val="00FF00"/>
              </a:solidFill>
              <a:miter lim="800000"/>
              <a:headEnd/>
              <a:tailEnd/>
            </a:ln>
          </p:spPr>
        </p:pic>
      </p:grpSp>
      <p:grpSp>
        <p:nvGrpSpPr>
          <p:cNvPr id="46311" name="Group 1255"/>
          <p:cNvGrpSpPr>
            <a:grpSpLocks/>
          </p:cNvGrpSpPr>
          <p:nvPr/>
        </p:nvGrpSpPr>
        <p:grpSpPr bwMode="auto">
          <a:xfrm>
            <a:off x="4337050" y="3165475"/>
            <a:ext cx="3895725" cy="796925"/>
            <a:chOff x="2732" y="1994"/>
            <a:chExt cx="2454" cy="502"/>
          </a:xfrm>
        </p:grpSpPr>
        <p:sp>
          <p:nvSpPr>
            <p:cNvPr id="46312" name="Line 1256"/>
            <p:cNvSpPr>
              <a:spLocks noChangeShapeType="1"/>
            </p:cNvSpPr>
            <p:nvPr/>
          </p:nvSpPr>
          <p:spPr bwMode="auto">
            <a:xfrm flipH="1">
              <a:off x="2732" y="2008"/>
              <a:ext cx="0" cy="488"/>
            </a:xfrm>
            <a:prstGeom prst="line">
              <a:avLst/>
            </a:prstGeom>
            <a:noFill/>
            <a:ln w="76200">
              <a:solidFill>
                <a:schemeClr val="accent1"/>
              </a:solidFill>
              <a:round/>
              <a:headEnd/>
              <a:tailEnd/>
            </a:ln>
            <a:effectLst/>
          </p:spPr>
          <p:txBody>
            <a:bodyPr wrap="none"/>
            <a:lstStyle/>
            <a:p>
              <a:endParaRPr lang="en-US"/>
            </a:p>
          </p:txBody>
        </p:sp>
        <p:pic>
          <p:nvPicPr>
            <p:cNvPr id="46313" name="Picture 1257" descr="rattus norvegians"/>
            <p:cNvPicPr>
              <a:picLocks noChangeAspect="1" noChangeArrowheads="1"/>
            </p:cNvPicPr>
            <p:nvPr/>
          </p:nvPicPr>
          <p:blipFill>
            <a:blip r:embed="rId7"/>
            <a:srcRect l="1537" t="1389" r="3073" b="13194"/>
            <a:stretch>
              <a:fillRect/>
            </a:stretch>
          </p:blipFill>
          <p:spPr bwMode="auto">
            <a:xfrm>
              <a:off x="3043" y="2043"/>
              <a:ext cx="589" cy="389"/>
            </a:xfrm>
            <a:prstGeom prst="rect">
              <a:avLst/>
            </a:prstGeom>
            <a:noFill/>
            <a:ln w="38100">
              <a:solidFill>
                <a:schemeClr val="accent1"/>
              </a:solidFill>
              <a:miter lim="800000"/>
              <a:headEnd/>
              <a:tailEnd/>
            </a:ln>
          </p:spPr>
        </p:pic>
        <p:grpSp>
          <p:nvGrpSpPr>
            <p:cNvPr id="46314" name="Group 1258"/>
            <p:cNvGrpSpPr>
              <a:grpSpLocks/>
            </p:cNvGrpSpPr>
            <p:nvPr/>
          </p:nvGrpSpPr>
          <p:grpSpPr bwMode="auto">
            <a:xfrm>
              <a:off x="3783" y="1994"/>
              <a:ext cx="585" cy="483"/>
              <a:chOff x="4292" y="1896"/>
              <a:chExt cx="612" cy="528"/>
            </a:xfrm>
          </p:grpSpPr>
          <p:sp>
            <p:nvSpPr>
              <p:cNvPr id="46315" name="Rectangle 1259"/>
              <p:cNvSpPr>
                <a:spLocks noChangeArrowheads="1"/>
              </p:cNvSpPr>
              <p:nvPr/>
            </p:nvSpPr>
            <p:spPr bwMode="auto">
              <a:xfrm>
                <a:off x="4296" y="1896"/>
                <a:ext cx="608" cy="528"/>
              </a:xfrm>
              <a:prstGeom prst="rect">
                <a:avLst/>
              </a:prstGeom>
              <a:solidFill>
                <a:schemeClr val="tx1"/>
              </a:solidFill>
              <a:ln w="38100">
                <a:solidFill>
                  <a:schemeClr val="accent1"/>
                </a:solidFill>
                <a:miter lim="800000"/>
                <a:headEnd/>
                <a:tailEnd/>
              </a:ln>
              <a:effectLst/>
            </p:spPr>
            <p:txBody>
              <a:bodyPr wrap="none" anchor="ctr"/>
              <a:lstStyle/>
              <a:p>
                <a:endParaRPr lang="en-US"/>
              </a:p>
            </p:txBody>
          </p:sp>
          <p:pic>
            <p:nvPicPr>
              <p:cNvPr id="46316" name="Picture 1260" descr="Konijn © Herwin Walravens"/>
              <p:cNvPicPr>
                <a:picLocks noChangeAspect="1" noChangeArrowheads="1"/>
              </p:cNvPicPr>
              <p:nvPr/>
            </p:nvPicPr>
            <p:blipFill>
              <a:blip r:embed="rId8"/>
              <a:srcRect b="12393"/>
              <a:stretch>
                <a:fillRect/>
              </a:stretch>
            </p:blipFill>
            <p:spPr bwMode="auto">
              <a:xfrm>
                <a:off x="4292" y="1906"/>
                <a:ext cx="600" cy="509"/>
              </a:xfrm>
              <a:prstGeom prst="rect">
                <a:avLst/>
              </a:prstGeom>
              <a:noFill/>
            </p:spPr>
          </p:pic>
        </p:grpSp>
        <p:sp>
          <p:nvSpPr>
            <p:cNvPr id="46317" name="Text Box 1261"/>
            <p:cNvSpPr txBox="1">
              <a:spLocks noChangeArrowheads="1"/>
            </p:cNvSpPr>
            <p:nvPr/>
          </p:nvSpPr>
          <p:spPr bwMode="auto">
            <a:xfrm>
              <a:off x="4454" y="2110"/>
              <a:ext cx="732" cy="327"/>
            </a:xfrm>
            <a:prstGeom prst="rect">
              <a:avLst/>
            </a:prstGeom>
            <a:noFill/>
            <a:ln w="9525">
              <a:noFill/>
              <a:miter lim="800000"/>
              <a:headEnd/>
              <a:tailEnd/>
            </a:ln>
            <a:effectLst/>
          </p:spPr>
          <p:txBody>
            <a:bodyPr wrap="none">
              <a:spAutoFit/>
            </a:bodyPr>
            <a:lstStyle/>
            <a:p>
              <a:pPr eaLnBrk="1" hangingPunct="1"/>
              <a:r>
                <a:rPr lang="en-US" altLang="zh-TW" sz="2800" b="0">
                  <a:solidFill>
                    <a:schemeClr val="accent1"/>
                  </a:solidFill>
                  <a:latin typeface="Comic Sans MS" pitchFamily="66" charset="0"/>
                  <a:ea typeface="PMingLiU" pitchFamily="18" charset="-120"/>
                </a:rPr>
                <a:t>Glires</a:t>
              </a:r>
            </a:p>
          </p:txBody>
        </p:sp>
      </p:grpSp>
      <p:sp>
        <p:nvSpPr>
          <p:cNvPr id="46318" name="Line 1262"/>
          <p:cNvSpPr>
            <a:spLocks noChangeShapeType="1"/>
          </p:cNvSpPr>
          <p:nvPr/>
        </p:nvSpPr>
        <p:spPr bwMode="auto">
          <a:xfrm>
            <a:off x="4337050" y="4013200"/>
            <a:ext cx="0" cy="1244600"/>
          </a:xfrm>
          <a:prstGeom prst="line">
            <a:avLst/>
          </a:prstGeom>
          <a:noFill/>
          <a:ln w="76200">
            <a:solidFill>
              <a:srgbClr val="3399FF"/>
            </a:solidFill>
            <a:round/>
            <a:headEnd/>
            <a:tailEnd/>
          </a:ln>
          <a:effectLst/>
        </p:spPr>
        <p:txBody>
          <a:bodyPr wrap="none"/>
          <a:lstStyle/>
          <a:p>
            <a:endParaRPr lang="en-US"/>
          </a:p>
        </p:txBody>
      </p:sp>
      <p:grpSp>
        <p:nvGrpSpPr>
          <p:cNvPr id="46319" name="Group 1263"/>
          <p:cNvGrpSpPr>
            <a:grpSpLocks/>
          </p:cNvGrpSpPr>
          <p:nvPr/>
        </p:nvGrpSpPr>
        <p:grpSpPr bwMode="auto">
          <a:xfrm>
            <a:off x="4711700" y="3962400"/>
            <a:ext cx="952500" cy="596900"/>
            <a:chOff x="3016" y="2688"/>
            <a:chExt cx="576" cy="336"/>
          </a:xfrm>
        </p:grpSpPr>
        <p:sp>
          <p:nvSpPr>
            <p:cNvPr id="46320" name="Rectangle 1264"/>
            <p:cNvSpPr>
              <a:spLocks noChangeArrowheads="1"/>
            </p:cNvSpPr>
            <p:nvPr/>
          </p:nvSpPr>
          <p:spPr bwMode="auto">
            <a:xfrm>
              <a:off x="3016" y="2688"/>
              <a:ext cx="576" cy="336"/>
            </a:xfrm>
            <a:prstGeom prst="rect">
              <a:avLst/>
            </a:prstGeom>
            <a:solidFill>
              <a:schemeClr val="tx1"/>
            </a:solidFill>
            <a:ln w="38100">
              <a:solidFill>
                <a:srgbClr val="3399FF"/>
              </a:solidFill>
              <a:miter lim="800000"/>
              <a:headEnd/>
              <a:tailEnd/>
            </a:ln>
            <a:effectLst/>
          </p:spPr>
          <p:txBody>
            <a:bodyPr wrap="none" anchor="ctr"/>
            <a:lstStyle/>
            <a:p>
              <a:endParaRPr lang="en-US"/>
            </a:p>
          </p:txBody>
        </p:sp>
        <p:pic>
          <p:nvPicPr>
            <p:cNvPr id="46321" name="Picture 1265" descr="Taurus (Bos primigenius)">
              <a:hlinkClick r:id="rId9" action="ppaction://hlinksldjump"/>
            </p:cNvPr>
            <p:cNvPicPr>
              <a:picLocks noChangeAspect="1" noChangeArrowheads="1"/>
            </p:cNvPicPr>
            <p:nvPr/>
          </p:nvPicPr>
          <p:blipFill>
            <a:blip r:embed="rId10"/>
            <a:srcRect/>
            <a:stretch>
              <a:fillRect/>
            </a:stretch>
          </p:blipFill>
          <p:spPr bwMode="auto">
            <a:xfrm>
              <a:off x="3048" y="2703"/>
              <a:ext cx="525" cy="312"/>
            </a:xfrm>
            <a:prstGeom prst="rect">
              <a:avLst/>
            </a:prstGeom>
            <a:noFill/>
          </p:spPr>
        </p:pic>
      </p:grpSp>
      <p:pic>
        <p:nvPicPr>
          <p:cNvPr id="46322" name="Picture 1266" descr="dolphin"/>
          <p:cNvPicPr>
            <a:picLocks noChangeAspect="1" noChangeArrowheads="1"/>
          </p:cNvPicPr>
          <p:nvPr/>
        </p:nvPicPr>
        <p:blipFill>
          <a:blip r:embed="rId11"/>
          <a:srcRect t="11667"/>
          <a:stretch>
            <a:fillRect/>
          </a:stretch>
        </p:blipFill>
        <p:spPr bwMode="auto">
          <a:xfrm>
            <a:off x="5951538" y="4041775"/>
            <a:ext cx="909637" cy="504825"/>
          </a:xfrm>
          <a:prstGeom prst="rect">
            <a:avLst/>
          </a:prstGeom>
          <a:noFill/>
          <a:ln w="38100">
            <a:solidFill>
              <a:schemeClr val="accent2"/>
            </a:solidFill>
            <a:miter lim="800000"/>
            <a:headEnd/>
            <a:tailEnd/>
          </a:ln>
        </p:spPr>
      </p:pic>
      <p:grpSp>
        <p:nvGrpSpPr>
          <p:cNvPr id="46323" name="Group 1267"/>
          <p:cNvGrpSpPr>
            <a:grpSpLocks/>
          </p:cNvGrpSpPr>
          <p:nvPr/>
        </p:nvGrpSpPr>
        <p:grpSpPr bwMode="auto">
          <a:xfrm>
            <a:off x="4787900" y="4441825"/>
            <a:ext cx="1436688" cy="812800"/>
            <a:chOff x="3016" y="2798"/>
            <a:chExt cx="905" cy="512"/>
          </a:xfrm>
        </p:grpSpPr>
        <p:pic>
          <p:nvPicPr>
            <p:cNvPr id="46324" name="Picture 1268" descr="horse.jpg (20994 bytes)"/>
            <p:cNvPicPr>
              <a:picLocks noChangeAspect="1" noChangeArrowheads="1"/>
            </p:cNvPicPr>
            <p:nvPr/>
          </p:nvPicPr>
          <p:blipFill>
            <a:blip r:embed="rId12"/>
            <a:srcRect l="1595" t="3989" r="3722" b="3989"/>
            <a:stretch>
              <a:fillRect/>
            </a:stretch>
          </p:blipFill>
          <p:spPr bwMode="auto">
            <a:xfrm>
              <a:off x="3016" y="2920"/>
              <a:ext cx="431" cy="390"/>
            </a:xfrm>
            <a:prstGeom prst="rect">
              <a:avLst/>
            </a:prstGeom>
            <a:noFill/>
            <a:ln w="38100">
              <a:solidFill>
                <a:srgbClr val="3399FF"/>
              </a:solidFill>
              <a:miter lim="800000"/>
              <a:headEnd/>
              <a:tailEnd/>
            </a:ln>
          </p:spPr>
        </p:pic>
        <p:pic>
          <p:nvPicPr>
            <p:cNvPr id="46325" name="Picture 1269" descr="Elephant Drawing"/>
            <p:cNvPicPr>
              <a:picLocks noChangeAspect="1" noChangeArrowheads="1"/>
            </p:cNvPicPr>
            <p:nvPr/>
          </p:nvPicPr>
          <p:blipFill>
            <a:blip r:embed="rId13"/>
            <a:srcRect l="3087" t="4115" r="4851" b="4527"/>
            <a:stretch>
              <a:fillRect/>
            </a:stretch>
          </p:blipFill>
          <p:spPr bwMode="auto">
            <a:xfrm>
              <a:off x="3501" y="2798"/>
              <a:ext cx="420" cy="446"/>
            </a:xfrm>
            <a:prstGeom prst="rect">
              <a:avLst/>
            </a:prstGeom>
            <a:noFill/>
            <a:ln w="38100">
              <a:solidFill>
                <a:srgbClr val="3399FF"/>
              </a:solidFill>
              <a:miter lim="800000"/>
              <a:headEnd/>
              <a:tailEnd/>
            </a:ln>
          </p:spPr>
        </p:pic>
      </p:grpSp>
      <p:sp>
        <p:nvSpPr>
          <p:cNvPr id="46326" name="Text Box 1270"/>
          <p:cNvSpPr txBox="1">
            <a:spLocks noChangeArrowheads="1"/>
          </p:cNvSpPr>
          <p:nvPr/>
        </p:nvSpPr>
        <p:spPr bwMode="auto">
          <a:xfrm>
            <a:off x="6934200" y="4314825"/>
            <a:ext cx="1635125" cy="519113"/>
          </a:xfrm>
          <a:prstGeom prst="rect">
            <a:avLst/>
          </a:prstGeom>
          <a:noFill/>
          <a:ln w="9525">
            <a:noFill/>
            <a:miter lim="800000"/>
            <a:headEnd/>
            <a:tailEnd/>
          </a:ln>
          <a:effectLst/>
        </p:spPr>
        <p:txBody>
          <a:bodyPr wrap="none">
            <a:spAutoFit/>
          </a:bodyPr>
          <a:lstStyle/>
          <a:p>
            <a:pPr eaLnBrk="1" hangingPunct="1"/>
            <a:r>
              <a:rPr lang="en-US" altLang="zh-TW" sz="2800" b="0">
                <a:solidFill>
                  <a:srgbClr val="3399FF"/>
                </a:solidFill>
                <a:latin typeface="Comic Sans MS" pitchFamily="66" charset="0"/>
                <a:ea typeface="PMingLiU" pitchFamily="18" charset="-120"/>
              </a:rPr>
              <a:t>Ungulata</a:t>
            </a:r>
          </a:p>
        </p:txBody>
      </p:sp>
      <p:grpSp>
        <p:nvGrpSpPr>
          <p:cNvPr id="46327" name="Group 1271"/>
          <p:cNvGrpSpPr>
            <a:grpSpLocks/>
          </p:cNvGrpSpPr>
          <p:nvPr/>
        </p:nvGrpSpPr>
        <p:grpSpPr bwMode="auto">
          <a:xfrm>
            <a:off x="4337050" y="5153025"/>
            <a:ext cx="4502150" cy="542925"/>
            <a:chOff x="2732" y="3246"/>
            <a:chExt cx="2836" cy="342"/>
          </a:xfrm>
        </p:grpSpPr>
        <p:pic>
          <p:nvPicPr>
            <p:cNvPr id="46328" name="Picture 1272" descr="cat.jpg (21049 bytes)"/>
            <p:cNvPicPr>
              <a:picLocks noChangeAspect="1" noChangeArrowheads="1"/>
            </p:cNvPicPr>
            <p:nvPr/>
          </p:nvPicPr>
          <p:blipFill>
            <a:blip r:embed="rId14"/>
            <a:srcRect l="3819" t="4141" r="4201" b="10353"/>
            <a:stretch>
              <a:fillRect/>
            </a:stretch>
          </p:blipFill>
          <p:spPr bwMode="auto">
            <a:xfrm>
              <a:off x="3793" y="3300"/>
              <a:ext cx="560" cy="288"/>
            </a:xfrm>
            <a:prstGeom prst="rect">
              <a:avLst/>
            </a:prstGeom>
            <a:noFill/>
            <a:ln w="38100">
              <a:solidFill>
                <a:schemeClr val="hlink"/>
              </a:solidFill>
              <a:miter lim="800000"/>
              <a:headEnd/>
              <a:tailEnd/>
            </a:ln>
          </p:spPr>
        </p:pic>
        <p:sp>
          <p:nvSpPr>
            <p:cNvPr id="46329" name="Text Box 1273"/>
            <p:cNvSpPr txBox="1">
              <a:spLocks noChangeArrowheads="1"/>
            </p:cNvSpPr>
            <p:nvPr/>
          </p:nvSpPr>
          <p:spPr bwMode="auto">
            <a:xfrm>
              <a:off x="4464" y="3246"/>
              <a:ext cx="1104" cy="327"/>
            </a:xfrm>
            <a:prstGeom prst="rect">
              <a:avLst/>
            </a:prstGeom>
            <a:noFill/>
            <a:ln w="9525">
              <a:noFill/>
              <a:miter lim="800000"/>
              <a:headEnd/>
              <a:tailEnd/>
            </a:ln>
            <a:effectLst/>
          </p:spPr>
          <p:txBody>
            <a:bodyPr wrap="none">
              <a:spAutoFit/>
            </a:bodyPr>
            <a:lstStyle/>
            <a:p>
              <a:pPr eaLnBrk="1" hangingPunct="1"/>
              <a:r>
                <a:rPr lang="en-US" altLang="zh-TW" sz="2800" b="0">
                  <a:solidFill>
                    <a:schemeClr val="hlink"/>
                  </a:solidFill>
                  <a:latin typeface="Comic Sans MS" pitchFamily="66" charset="0"/>
                  <a:ea typeface="PMingLiU" pitchFamily="18" charset="-120"/>
                </a:rPr>
                <a:t>Carnivora</a:t>
              </a:r>
            </a:p>
          </p:txBody>
        </p:sp>
        <p:sp>
          <p:nvSpPr>
            <p:cNvPr id="46330" name="Line 1274"/>
            <p:cNvSpPr>
              <a:spLocks noChangeShapeType="1"/>
            </p:cNvSpPr>
            <p:nvPr/>
          </p:nvSpPr>
          <p:spPr bwMode="auto">
            <a:xfrm flipH="1">
              <a:off x="2732" y="3352"/>
              <a:ext cx="0" cy="232"/>
            </a:xfrm>
            <a:prstGeom prst="line">
              <a:avLst/>
            </a:prstGeom>
            <a:noFill/>
            <a:ln w="76200">
              <a:solidFill>
                <a:schemeClr val="hlink"/>
              </a:solidFill>
              <a:round/>
              <a:headEnd/>
              <a:tailEnd/>
            </a:ln>
            <a:effectLst/>
          </p:spPr>
          <p:txBody>
            <a:bodyPr wrap="none"/>
            <a:lstStyle/>
            <a:p>
              <a:endParaRPr lang="en-US"/>
            </a:p>
          </p:txBody>
        </p:sp>
      </p:grpSp>
      <p:grpSp>
        <p:nvGrpSpPr>
          <p:cNvPr id="46331" name="Group 1275"/>
          <p:cNvGrpSpPr>
            <a:grpSpLocks/>
          </p:cNvGrpSpPr>
          <p:nvPr/>
        </p:nvGrpSpPr>
        <p:grpSpPr bwMode="auto">
          <a:xfrm>
            <a:off x="4337050" y="5476875"/>
            <a:ext cx="4641850" cy="779463"/>
            <a:chOff x="2732" y="3450"/>
            <a:chExt cx="2924" cy="491"/>
          </a:xfrm>
        </p:grpSpPr>
        <p:pic>
          <p:nvPicPr>
            <p:cNvPr id="46332" name="Picture 1276" descr="kirst">
              <a:hlinkClick r:id="" action="ppaction://noaction"/>
            </p:cNvPr>
            <p:cNvPicPr>
              <a:picLocks noChangeAspect="1" noChangeArrowheads="1"/>
            </p:cNvPicPr>
            <p:nvPr/>
          </p:nvPicPr>
          <p:blipFill>
            <a:blip r:embed="rId15"/>
            <a:srcRect l="1791" r="2687" b="7504"/>
            <a:stretch>
              <a:fillRect/>
            </a:stretch>
          </p:blipFill>
          <p:spPr bwMode="auto">
            <a:xfrm>
              <a:off x="3074" y="3450"/>
              <a:ext cx="597" cy="345"/>
            </a:xfrm>
            <a:prstGeom prst="rect">
              <a:avLst/>
            </a:prstGeom>
            <a:noFill/>
            <a:ln w="38100">
              <a:solidFill>
                <a:srgbClr val="FF00FF"/>
              </a:solidFill>
              <a:miter lim="800000"/>
              <a:headEnd/>
              <a:tailEnd/>
            </a:ln>
          </p:spPr>
        </p:pic>
        <p:pic>
          <p:nvPicPr>
            <p:cNvPr id="46333" name="Picture 1277" descr="Hedgehog">
              <a:hlinkClick r:id="rId16" action="ppaction://hlinksldjump"/>
            </p:cNvPr>
            <p:cNvPicPr>
              <a:picLocks noChangeAspect="1" noChangeArrowheads="1"/>
            </p:cNvPicPr>
            <p:nvPr/>
          </p:nvPicPr>
          <p:blipFill>
            <a:blip r:embed="rId17"/>
            <a:srcRect/>
            <a:stretch>
              <a:fillRect/>
            </a:stretch>
          </p:blipFill>
          <p:spPr bwMode="auto">
            <a:xfrm>
              <a:off x="3785" y="3656"/>
              <a:ext cx="430" cy="278"/>
            </a:xfrm>
            <a:prstGeom prst="rect">
              <a:avLst/>
            </a:prstGeom>
            <a:noFill/>
            <a:ln w="38100">
              <a:solidFill>
                <a:srgbClr val="FF00FF"/>
              </a:solidFill>
              <a:miter lim="800000"/>
              <a:headEnd/>
              <a:tailEnd/>
            </a:ln>
          </p:spPr>
        </p:pic>
        <p:sp>
          <p:nvSpPr>
            <p:cNvPr id="46334" name="Line 1278"/>
            <p:cNvSpPr>
              <a:spLocks noChangeShapeType="1"/>
            </p:cNvSpPr>
            <p:nvPr/>
          </p:nvSpPr>
          <p:spPr bwMode="auto">
            <a:xfrm>
              <a:off x="2732" y="3616"/>
              <a:ext cx="8" cy="272"/>
            </a:xfrm>
            <a:prstGeom prst="line">
              <a:avLst/>
            </a:prstGeom>
            <a:noFill/>
            <a:ln w="76200">
              <a:solidFill>
                <a:srgbClr val="FF00FF"/>
              </a:solidFill>
              <a:round/>
              <a:headEnd/>
              <a:tailEnd/>
            </a:ln>
            <a:effectLst/>
          </p:spPr>
          <p:txBody>
            <a:bodyPr wrap="none"/>
            <a:lstStyle/>
            <a:p>
              <a:endParaRPr lang="en-US"/>
            </a:p>
          </p:txBody>
        </p:sp>
        <p:sp>
          <p:nvSpPr>
            <p:cNvPr id="46335" name="Text Box 1279"/>
            <p:cNvSpPr txBox="1">
              <a:spLocks noChangeArrowheads="1"/>
            </p:cNvSpPr>
            <p:nvPr/>
          </p:nvSpPr>
          <p:spPr bwMode="auto">
            <a:xfrm>
              <a:off x="4335" y="3614"/>
              <a:ext cx="1321" cy="327"/>
            </a:xfrm>
            <a:prstGeom prst="rect">
              <a:avLst/>
            </a:prstGeom>
            <a:noFill/>
            <a:ln w="9525">
              <a:noFill/>
              <a:miter lim="800000"/>
              <a:headEnd/>
              <a:tailEnd/>
            </a:ln>
            <a:effectLst/>
          </p:spPr>
          <p:txBody>
            <a:bodyPr wrap="none">
              <a:spAutoFit/>
            </a:bodyPr>
            <a:lstStyle/>
            <a:p>
              <a:pPr eaLnBrk="1" hangingPunct="1"/>
              <a:r>
                <a:rPr lang="en-US" altLang="zh-TW" sz="2800" b="0">
                  <a:solidFill>
                    <a:srgbClr val="FF00FF"/>
                  </a:solidFill>
                  <a:latin typeface="Comic Sans MS" pitchFamily="66" charset="0"/>
                  <a:ea typeface="PMingLiU" pitchFamily="18" charset="-120"/>
                </a:rPr>
                <a:t>Insectivora</a:t>
              </a:r>
            </a:p>
          </p:txBody>
        </p:sp>
      </p:grpSp>
      <p:grpSp>
        <p:nvGrpSpPr>
          <p:cNvPr id="46336" name="Group 1280"/>
          <p:cNvGrpSpPr>
            <a:grpSpLocks/>
          </p:cNvGrpSpPr>
          <p:nvPr/>
        </p:nvGrpSpPr>
        <p:grpSpPr bwMode="auto">
          <a:xfrm>
            <a:off x="4292600" y="6113463"/>
            <a:ext cx="4486275" cy="744537"/>
            <a:chOff x="2704" y="3851"/>
            <a:chExt cx="2826" cy="469"/>
          </a:xfrm>
        </p:grpSpPr>
        <p:pic>
          <p:nvPicPr>
            <p:cNvPr id="46337" name="Picture 1281" descr="armadillo">
              <a:hlinkClick r:id=""/>
            </p:cNvPr>
            <p:cNvPicPr>
              <a:picLocks noChangeAspect="1" noChangeArrowheads="1"/>
            </p:cNvPicPr>
            <p:nvPr/>
          </p:nvPicPr>
          <p:blipFill>
            <a:blip r:embed="rId18"/>
            <a:srcRect t="7504" b="6004"/>
            <a:stretch>
              <a:fillRect/>
            </a:stretch>
          </p:blipFill>
          <p:spPr bwMode="auto">
            <a:xfrm>
              <a:off x="3077" y="3851"/>
              <a:ext cx="563" cy="357"/>
            </a:xfrm>
            <a:prstGeom prst="rect">
              <a:avLst/>
            </a:prstGeom>
            <a:noFill/>
            <a:ln w="38100">
              <a:solidFill>
                <a:schemeClr val="tx2"/>
              </a:solidFill>
              <a:miter lim="800000"/>
              <a:headEnd/>
              <a:tailEnd/>
            </a:ln>
          </p:spPr>
        </p:pic>
        <p:sp>
          <p:nvSpPr>
            <p:cNvPr id="46338" name="Oval 1282"/>
            <p:cNvSpPr>
              <a:spLocks noChangeArrowheads="1"/>
            </p:cNvSpPr>
            <p:nvPr/>
          </p:nvSpPr>
          <p:spPr bwMode="auto">
            <a:xfrm>
              <a:off x="2704" y="3928"/>
              <a:ext cx="56" cy="56"/>
            </a:xfrm>
            <a:prstGeom prst="ellipse">
              <a:avLst/>
            </a:prstGeom>
            <a:solidFill>
              <a:srgbClr val="FFFF00"/>
            </a:solidFill>
            <a:ln w="9525">
              <a:solidFill>
                <a:srgbClr val="FFFF00"/>
              </a:solidFill>
              <a:round/>
              <a:headEnd/>
              <a:tailEnd/>
            </a:ln>
            <a:effectLst/>
          </p:spPr>
          <p:txBody>
            <a:bodyPr wrap="none" anchor="ctr"/>
            <a:lstStyle/>
            <a:p>
              <a:endParaRPr lang="en-US"/>
            </a:p>
          </p:txBody>
        </p:sp>
        <p:sp>
          <p:nvSpPr>
            <p:cNvPr id="46339" name="Text Box 1283"/>
            <p:cNvSpPr txBox="1">
              <a:spLocks noChangeArrowheads="1"/>
            </p:cNvSpPr>
            <p:nvPr/>
          </p:nvSpPr>
          <p:spPr bwMode="auto">
            <a:xfrm>
              <a:off x="4331" y="3993"/>
              <a:ext cx="1199" cy="327"/>
            </a:xfrm>
            <a:prstGeom prst="rect">
              <a:avLst/>
            </a:prstGeom>
            <a:noFill/>
            <a:ln w="9525">
              <a:noFill/>
              <a:miter lim="800000"/>
              <a:headEnd/>
              <a:tailEnd/>
            </a:ln>
            <a:effectLst/>
          </p:spPr>
          <p:txBody>
            <a:bodyPr wrap="none">
              <a:spAutoFit/>
            </a:bodyPr>
            <a:lstStyle/>
            <a:p>
              <a:pPr eaLnBrk="1" hangingPunct="1"/>
              <a:r>
                <a:rPr lang="en-US" altLang="zh-TW" sz="2800" b="0">
                  <a:solidFill>
                    <a:srgbClr val="FFFF00"/>
                  </a:solidFill>
                  <a:latin typeface="Comic Sans MS" pitchFamily="66" charset="0"/>
                  <a:ea typeface="PMingLiU" pitchFamily="18" charset="-120"/>
                </a:rPr>
                <a:t>Xenarthra</a:t>
              </a:r>
            </a:p>
          </p:txBody>
        </p:sp>
      </p:grpSp>
      <p:sp>
        <p:nvSpPr>
          <p:cNvPr id="46340" name="Text Box 1284"/>
          <p:cNvSpPr txBox="1">
            <a:spLocks noChangeArrowheads="1"/>
          </p:cNvSpPr>
          <p:nvPr/>
        </p:nvSpPr>
        <p:spPr bwMode="auto">
          <a:xfrm>
            <a:off x="79375" y="612775"/>
            <a:ext cx="3089275" cy="304800"/>
          </a:xfrm>
          <a:prstGeom prst="rect">
            <a:avLst/>
          </a:prstGeom>
          <a:noFill/>
          <a:ln w="12700">
            <a:noFill/>
            <a:miter lim="800000"/>
            <a:headEnd type="none" w="sm" len="sm"/>
            <a:tailEnd type="none" w="sm" len="sm"/>
          </a:ln>
          <a:effectLst/>
        </p:spPr>
        <p:txBody>
          <a:bodyPr wrap="none">
            <a:spAutoFit/>
          </a:bodyPr>
          <a:lstStyle/>
          <a:p>
            <a:pPr algn="l">
              <a:spcBef>
                <a:spcPct val="20000"/>
              </a:spcBef>
            </a:pPr>
            <a:r>
              <a:rPr lang="en-US" altLang="zh-TW" sz="1400" b="0">
                <a:solidFill>
                  <a:schemeClr val="tx1"/>
                </a:solidFill>
                <a:latin typeface="Comic Sans MS" pitchFamily="66" charset="0"/>
                <a:ea typeface="PMingLiU" pitchFamily="18" charset="-120"/>
              </a:rPr>
              <a:t>(Based on </a:t>
            </a:r>
            <a:r>
              <a:rPr lang="en-US" altLang="zh-TW" sz="1400" b="0">
                <a:solidFill>
                  <a:schemeClr val="tx1"/>
                </a:solidFill>
                <a:latin typeface="Comic Sans MS" pitchFamily="66" charset="0"/>
                <a:ea typeface="PMingLiU" pitchFamily="18" charset="-120"/>
                <a:cs typeface="Times New Roman" pitchFamily="18" charset="0"/>
              </a:rPr>
              <a:t>Mc Kenna and Bell, 1997</a:t>
            </a:r>
            <a:r>
              <a:rPr lang="en-US" altLang="zh-TW" sz="1400" b="0">
                <a:solidFill>
                  <a:schemeClr val="tx1"/>
                </a:solidFill>
                <a:latin typeface="Comic Sans MS" pitchFamily="66" charset="0"/>
                <a:ea typeface="PMingLiU" pitchFamily="18" charset="-120"/>
              </a:rPr>
              <a:t>)</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ia számának helye 4"/>
          <p:cNvSpPr>
            <a:spLocks noGrp="1"/>
          </p:cNvSpPr>
          <p:nvPr>
            <p:ph type="sldNum" sz="quarter" idx="11"/>
          </p:nvPr>
        </p:nvSpPr>
        <p:spPr/>
        <p:txBody>
          <a:bodyPr/>
          <a:lstStyle/>
          <a:p>
            <a:fld id="{69CF1069-FACD-40C2-957E-112EF4357E42}" type="slidenum">
              <a:rPr lang="en-US"/>
              <a:pPr/>
              <a:t>15</a:t>
            </a:fld>
            <a:endParaRPr lang="en-US"/>
          </a:p>
        </p:txBody>
      </p:sp>
      <p:sp>
        <p:nvSpPr>
          <p:cNvPr id="45058" name="Text Box 2"/>
          <p:cNvSpPr txBox="1">
            <a:spLocks noChangeArrowheads="1"/>
          </p:cNvSpPr>
          <p:nvPr/>
        </p:nvSpPr>
        <p:spPr bwMode="auto">
          <a:xfrm>
            <a:off x="304800" y="1752600"/>
            <a:ext cx="4778375" cy="2443163"/>
          </a:xfrm>
          <a:prstGeom prst="rect">
            <a:avLst/>
          </a:prstGeom>
          <a:noFill/>
          <a:ln w="12700">
            <a:noFill/>
            <a:miter lim="800000"/>
            <a:headEnd type="none" w="sm" len="sm"/>
            <a:tailEnd type="none" w="sm" len="sm"/>
          </a:ln>
          <a:effectLst/>
        </p:spPr>
        <p:txBody>
          <a:bodyPr wrap="none">
            <a:spAutoFit/>
          </a:bodyPr>
          <a:lstStyle/>
          <a:p>
            <a:pPr algn="l">
              <a:spcBef>
                <a:spcPct val="50000"/>
              </a:spcBef>
            </a:pPr>
            <a:r>
              <a:rPr lang="en-US" altLang="zh-TW" sz="2800">
                <a:solidFill>
                  <a:schemeClr val="tx1"/>
                </a:solidFill>
                <a:latin typeface="Courier New" pitchFamily="49" charset="0"/>
                <a:ea typeface="PMingLiU" pitchFamily="18" charset="-120"/>
              </a:rPr>
              <a:t>Rat		QEPGGLVVPPTDA</a:t>
            </a:r>
          </a:p>
          <a:p>
            <a:pPr algn="l">
              <a:spcBef>
                <a:spcPct val="50000"/>
              </a:spcBef>
            </a:pPr>
            <a:r>
              <a:rPr lang="en-US" altLang="zh-TW" sz="2800">
                <a:solidFill>
                  <a:schemeClr val="tx1"/>
                </a:solidFill>
                <a:latin typeface="Courier New" pitchFamily="49" charset="0"/>
                <a:ea typeface="PMingLiU" pitchFamily="18" charset="-120"/>
              </a:rPr>
              <a:t>Rabbit	QEPGGMVVPPTDA</a:t>
            </a:r>
          </a:p>
          <a:p>
            <a:pPr algn="l">
              <a:spcBef>
                <a:spcPct val="50000"/>
              </a:spcBef>
            </a:pPr>
            <a:r>
              <a:rPr lang="en-US" altLang="zh-TW" sz="2800">
                <a:solidFill>
                  <a:schemeClr val="tx1"/>
                </a:solidFill>
                <a:latin typeface="Courier New" pitchFamily="49" charset="0"/>
                <a:ea typeface="PMingLiU" pitchFamily="18" charset="-120"/>
              </a:rPr>
              <a:t>Gorilla	QEPGGLVVPPTDA</a:t>
            </a:r>
          </a:p>
          <a:p>
            <a:pPr algn="l">
              <a:spcBef>
                <a:spcPct val="50000"/>
              </a:spcBef>
            </a:pPr>
            <a:r>
              <a:rPr lang="en-US" altLang="zh-TW" sz="2800">
                <a:solidFill>
                  <a:schemeClr val="tx1"/>
                </a:solidFill>
                <a:latin typeface="Courier New" pitchFamily="49" charset="0"/>
                <a:ea typeface="PMingLiU" pitchFamily="18" charset="-120"/>
              </a:rPr>
              <a:t>Cat		REPGGLVVPPTEG</a:t>
            </a:r>
          </a:p>
        </p:txBody>
      </p:sp>
      <p:pic>
        <p:nvPicPr>
          <p:cNvPr id="45059" name="Picture 3" descr="philotr1"/>
          <p:cNvPicPr>
            <a:picLocks noChangeAspect="1" noChangeArrowheads="1"/>
          </p:cNvPicPr>
          <p:nvPr/>
        </p:nvPicPr>
        <p:blipFill>
          <a:blip r:embed="rId3"/>
          <a:srcRect/>
          <a:stretch>
            <a:fillRect/>
          </a:stretch>
        </p:blipFill>
        <p:spPr bwMode="auto">
          <a:xfrm>
            <a:off x="5410200" y="1676400"/>
            <a:ext cx="3592513" cy="4622800"/>
          </a:xfrm>
          <a:prstGeom prst="rect">
            <a:avLst/>
          </a:prstGeom>
          <a:noFill/>
        </p:spPr>
      </p:pic>
      <p:sp>
        <p:nvSpPr>
          <p:cNvPr id="45060" name="Text Box 4"/>
          <p:cNvSpPr txBox="1">
            <a:spLocks noChangeArrowheads="1"/>
          </p:cNvSpPr>
          <p:nvPr/>
        </p:nvSpPr>
        <p:spPr bwMode="auto">
          <a:xfrm>
            <a:off x="530225" y="214313"/>
            <a:ext cx="8083550" cy="641350"/>
          </a:xfrm>
          <a:prstGeom prst="rect">
            <a:avLst/>
          </a:prstGeom>
          <a:noFill/>
          <a:ln w="12700">
            <a:noFill/>
            <a:miter lim="800000"/>
            <a:headEnd type="none" w="sm" len="sm"/>
            <a:tailEnd type="none" w="sm" len="sm"/>
          </a:ln>
          <a:effectLst/>
        </p:spPr>
        <p:txBody>
          <a:bodyPr wrap="none">
            <a:spAutoFit/>
          </a:bodyPr>
          <a:lstStyle/>
          <a:p>
            <a:pPr>
              <a:spcBef>
                <a:spcPct val="20000"/>
              </a:spcBef>
            </a:pPr>
            <a:r>
              <a:rPr lang="en-US" altLang="zh-TW" sz="3600" b="0">
                <a:solidFill>
                  <a:srgbClr val="000099"/>
                </a:solidFill>
                <a:ea typeface="PMingLiU" pitchFamily="18" charset="-120"/>
                <a:cs typeface="Arial" pitchFamily="34" charset="0"/>
              </a:rPr>
              <a:t>From sequences to a phylogenetic tree</a:t>
            </a:r>
          </a:p>
        </p:txBody>
      </p:sp>
      <p:sp>
        <p:nvSpPr>
          <p:cNvPr id="45061" name="AutoShape 5"/>
          <p:cNvSpPr>
            <a:spLocks noChangeArrowheads="1"/>
          </p:cNvSpPr>
          <p:nvPr/>
        </p:nvSpPr>
        <p:spPr bwMode="auto">
          <a:xfrm rot="5400000">
            <a:off x="3826669" y="4479131"/>
            <a:ext cx="852488" cy="733425"/>
          </a:xfrm>
          <a:custGeom>
            <a:avLst/>
            <a:gdLst>
              <a:gd name="G0" fmla="+- 9257 0 0"/>
              <a:gd name="G1" fmla="+- 18514 0 0"/>
              <a:gd name="G2" fmla="+- 7200 0 0"/>
              <a:gd name="G3" fmla="*/ 9257 1 2"/>
              <a:gd name="G4" fmla="+- G3 10800 0"/>
              <a:gd name="G5" fmla="+- 21600 9257 18514"/>
              <a:gd name="G6" fmla="+- 18514 7200 0"/>
              <a:gd name="G7" fmla="*/ G6 1 2"/>
              <a:gd name="G8" fmla="*/ 18514 2 1"/>
              <a:gd name="G9" fmla="+- G8 0 21600"/>
              <a:gd name="G10" fmla="*/ 21600 G0 G1"/>
              <a:gd name="G11" fmla="*/ 21600 G4 G1"/>
              <a:gd name="G12" fmla="*/ 21600 G5 G1"/>
              <a:gd name="G13" fmla="*/ 21600 G7 G1"/>
              <a:gd name="G14" fmla="*/ 18514 1 2"/>
              <a:gd name="G15" fmla="+- G5 0 G4"/>
              <a:gd name="G16" fmla="+- G0 0 G4"/>
              <a:gd name="G17" fmla="*/ G2 G15 G16"/>
              <a:gd name="T0" fmla="*/ 15429 w 21600"/>
              <a:gd name="T1" fmla="*/ 0 h 21600"/>
              <a:gd name="T2" fmla="*/ 9257 w 21600"/>
              <a:gd name="T3" fmla="*/ 7200 h 21600"/>
              <a:gd name="T4" fmla="*/ 0 w 21600"/>
              <a:gd name="T5" fmla="*/ 18001 h 21600"/>
              <a:gd name="T6" fmla="*/ 9257 w 21600"/>
              <a:gd name="T7" fmla="*/ 21600 h 21600"/>
              <a:gd name="T8" fmla="*/ 18514 w 21600"/>
              <a:gd name="T9" fmla="*/ 15000 h 21600"/>
              <a:gd name="T10" fmla="*/ 21600 w 21600"/>
              <a:gd name="T11" fmla="*/ 7200 h 21600"/>
              <a:gd name="T12" fmla="*/ 17694720 60000 65536"/>
              <a:gd name="T13" fmla="*/ 11796480 60000 65536"/>
              <a:gd name="T14" fmla="*/ 11796480 60000 65536"/>
              <a:gd name="T15" fmla="*/ 5898240 60000 65536"/>
              <a:gd name="T16" fmla="*/ 0 60000 65536"/>
              <a:gd name="T17" fmla="*/ 0 60000 65536"/>
              <a:gd name="T18" fmla="*/ 0 w 21600"/>
              <a:gd name="T19" fmla="*/ G12 h 21600"/>
              <a:gd name="T20" fmla="*/ G1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5429" y="0"/>
                </a:moveTo>
                <a:lnTo>
                  <a:pt x="9257" y="7200"/>
                </a:lnTo>
                <a:lnTo>
                  <a:pt x="12343" y="7200"/>
                </a:lnTo>
                <a:lnTo>
                  <a:pt x="12343" y="14400"/>
                </a:lnTo>
                <a:lnTo>
                  <a:pt x="0" y="14400"/>
                </a:lnTo>
                <a:lnTo>
                  <a:pt x="0" y="21600"/>
                </a:lnTo>
                <a:lnTo>
                  <a:pt x="18514" y="21600"/>
                </a:lnTo>
                <a:lnTo>
                  <a:pt x="18514" y="7200"/>
                </a:lnTo>
                <a:lnTo>
                  <a:pt x="21600" y="7200"/>
                </a:lnTo>
                <a:close/>
              </a:path>
            </a:pathLst>
          </a:custGeom>
          <a:solidFill>
            <a:srgbClr val="FFFFFF"/>
          </a:solidFill>
          <a:ln w="12700">
            <a:solidFill>
              <a:schemeClr val="tx1"/>
            </a:solidFill>
            <a:miter lim="800000"/>
            <a:headEnd type="none" w="sm" len="sm"/>
            <a:tailEnd type="none" w="sm" len="sm"/>
          </a:ln>
          <a:effectLst/>
        </p:spPr>
        <p:txBody>
          <a:bodyPr wrap="none" anchor="ctr"/>
          <a:lstStyle/>
          <a:p>
            <a:endParaRPr lang="en-US"/>
          </a:p>
        </p:txBody>
      </p:sp>
      <p:sp>
        <p:nvSpPr>
          <p:cNvPr id="45062" name="Text Box 6"/>
          <p:cNvSpPr txBox="1">
            <a:spLocks noChangeArrowheads="1"/>
          </p:cNvSpPr>
          <p:nvPr/>
        </p:nvSpPr>
        <p:spPr bwMode="auto">
          <a:xfrm>
            <a:off x="76200" y="5465763"/>
            <a:ext cx="5197475" cy="1187450"/>
          </a:xfrm>
          <a:prstGeom prst="rect">
            <a:avLst/>
          </a:prstGeom>
          <a:noFill/>
          <a:ln w="12700">
            <a:noFill/>
            <a:miter lim="800000"/>
            <a:headEnd/>
            <a:tailEnd/>
          </a:ln>
          <a:effectLst/>
        </p:spPr>
        <p:txBody>
          <a:bodyPr>
            <a:spAutoFit/>
          </a:bodyPr>
          <a:lstStyle/>
          <a:p>
            <a:pPr algn="l"/>
            <a:r>
              <a:rPr lang="en-US" altLang="zh-TW" b="0">
                <a:solidFill>
                  <a:schemeClr val="tx1"/>
                </a:solidFill>
                <a:latin typeface="Comic Sans MS" pitchFamily="66" charset="0"/>
                <a:ea typeface="PMingLiU" pitchFamily="18" charset="-120"/>
              </a:rPr>
              <a:t>There are many possible types of sequences to use (e.g. Mitochondrial vs Nuclear proteins).</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8" name="Dia számának helye 2"/>
          <p:cNvSpPr>
            <a:spLocks noGrp="1"/>
          </p:cNvSpPr>
          <p:nvPr>
            <p:ph type="sldNum" sz="quarter" idx="11"/>
          </p:nvPr>
        </p:nvSpPr>
        <p:spPr/>
        <p:txBody>
          <a:bodyPr/>
          <a:lstStyle/>
          <a:p>
            <a:fld id="{FFA18C76-7A80-456B-A5DF-DC52BF6383F7}" type="slidenum">
              <a:rPr lang="en-US"/>
              <a:pPr/>
              <a:t>16</a:t>
            </a:fld>
            <a:endParaRPr lang="en-US"/>
          </a:p>
        </p:txBody>
      </p:sp>
      <p:grpSp>
        <p:nvGrpSpPr>
          <p:cNvPr id="47107" name="Group 3"/>
          <p:cNvGrpSpPr>
            <a:grpSpLocks/>
          </p:cNvGrpSpPr>
          <p:nvPr/>
        </p:nvGrpSpPr>
        <p:grpSpPr bwMode="auto">
          <a:xfrm>
            <a:off x="231775" y="1441450"/>
            <a:ext cx="3903663" cy="5307013"/>
            <a:chOff x="146" y="908"/>
            <a:chExt cx="2459" cy="3343"/>
          </a:xfrm>
        </p:grpSpPr>
        <p:sp>
          <p:nvSpPr>
            <p:cNvPr id="47108" name="Line 4"/>
            <p:cNvSpPr>
              <a:spLocks noChangeShapeType="1"/>
            </p:cNvSpPr>
            <p:nvPr/>
          </p:nvSpPr>
          <p:spPr bwMode="auto">
            <a:xfrm flipH="1">
              <a:off x="1892" y="935"/>
              <a:ext cx="32" cy="1"/>
            </a:xfrm>
            <a:prstGeom prst="line">
              <a:avLst/>
            </a:prstGeom>
            <a:noFill/>
            <a:ln w="28575">
              <a:solidFill>
                <a:srgbClr val="3399FF"/>
              </a:solidFill>
              <a:round/>
              <a:headEnd/>
              <a:tailEnd/>
            </a:ln>
          </p:spPr>
          <p:txBody>
            <a:bodyPr/>
            <a:lstStyle/>
            <a:p>
              <a:endParaRPr lang="en-US"/>
            </a:p>
          </p:txBody>
        </p:sp>
        <p:sp>
          <p:nvSpPr>
            <p:cNvPr id="47109" name="Rectangle 5"/>
            <p:cNvSpPr>
              <a:spLocks noChangeArrowheads="1"/>
            </p:cNvSpPr>
            <p:nvPr/>
          </p:nvSpPr>
          <p:spPr bwMode="auto">
            <a:xfrm>
              <a:off x="1972" y="908"/>
              <a:ext cx="164" cy="58"/>
            </a:xfrm>
            <a:prstGeom prst="rect">
              <a:avLst/>
            </a:prstGeom>
            <a:noFill/>
            <a:ln w="9525">
              <a:noFill/>
              <a:miter lim="800000"/>
              <a:headEnd/>
              <a:tailEnd/>
            </a:ln>
          </p:spPr>
          <p:txBody>
            <a:bodyPr wrap="none" lIns="0" tIns="0" rIns="0" bIns="0">
              <a:spAutoFit/>
            </a:bodyPr>
            <a:lstStyle/>
            <a:p>
              <a:pPr eaLnBrk="1" hangingPunct="1"/>
              <a:r>
                <a:rPr lang="en-US" altLang="zh-TW" sz="600" b="0">
                  <a:solidFill>
                    <a:schemeClr val="tx1"/>
                  </a:solidFill>
                  <a:ea typeface="PMingLiU" pitchFamily="18" charset="-120"/>
                </a:rPr>
                <a:t>Donkey</a:t>
              </a:r>
              <a:endParaRPr lang="en-US" altLang="zh-TW" sz="2800" b="0">
                <a:solidFill>
                  <a:schemeClr val="tx1"/>
                </a:solidFill>
                <a:latin typeface="Comic Sans MS" pitchFamily="66" charset="0"/>
                <a:ea typeface="PMingLiU" pitchFamily="18" charset="-120"/>
              </a:endParaRPr>
            </a:p>
          </p:txBody>
        </p:sp>
        <p:sp>
          <p:nvSpPr>
            <p:cNvPr id="47110" name="Line 6"/>
            <p:cNvSpPr>
              <a:spLocks noChangeShapeType="1"/>
            </p:cNvSpPr>
            <p:nvPr/>
          </p:nvSpPr>
          <p:spPr bwMode="auto">
            <a:xfrm flipH="1">
              <a:off x="1892" y="994"/>
              <a:ext cx="32" cy="1"/>
            </a:xfrm>
            <a:prstGeom prst="line">
              <a:avLst/>
            </a:prstGeom>
            <a:noFill/>
            <a:ln w="28575">
              <a:solidFill>
                <a:srgbClr val="3399FF"/>
              </a:solidFill>
              <a:round/>
              <a:headEnd/>
              <a:tailEnd/>
            </a:ln>
          </p:spPr>
          <p:txBody>
            <a:bodyPr/>
            <a:lstStyle/>
            <a:p>
              <a:endParaRPr lang="en-US"/>
            </a:p>
          </p:txBody>
        </p:sp>
        <p:sp>
          <p:nvSpPr>
            <p:cNvPr id="47111" name="Rectangle 7"/>
            <p:cNvSpPr>
              <a:spLocks noChangeArrowheads="1"/>
            </p:cNvSpPr>
            <p:nvPr/>
          </p:nvSpPr>
          <p:spPr bwMode="auto">
            <a:xfrm>
              <a:off x="1968" y="967"/>
              <a:ext cx="129" cy="58"/>
            </a:xfrm>
            <a:prstGeom prst="rect">
              <a:avLst/>
            </a:prstGeom>
            <a:noFill/>
            <a:ln w="9525">
              <a:noFill/>
              <a:miter lim="800000"/>
              <a:headEnd/>
              <a:tailEnd/>
            </a:ln>
          </p:spPr>
          <p:txBody>
            <a:bodyPr wrap="none" lIns="0" tIns="0" rIns="0" bIns="0">
              <a:spAutoFit/>
            </a:bodyPr>
            <a:lstStyle/>
            <a:p>
              <a:pPr eaLnBrk="1" hangingPunct="1"/>
              <a:r>
                <a:rPr lang="en-US" altLang="zh-TW" sz="600" b="0">
                  <a:solidFill>
                    <a:schemeClr val="tx1"/>
                  </a:solidFill>
                  <a:ea typeface="PMingLiU" pitchFamily="18" charset="-120"/>
                </a:rPr>
                <a:t>Horse</a:t>
              </a:r>
              <a:endParaRPr lang="en-US" altLang="zh-TW" sz="2800" b="0">
                <a:solidFill>
                  <a:schemeClr val="tx1"/>
                </a:solidFill>
                <a:latin typeface="Comic Sans MS" pitchFamily="66" charset="0"/>
                <a:ea typeface="PMingLiU" pitchFamily="18" charset="-120"/>
              </a:endParaRPr>
            </a:p>
          </p:txBody>
        </p:sp>
        <p:sp>
          <p:nvSpPr>
            <p:cNvPr id="47112" name="Line 8"/>
            <p:cNvSpPr>
              <a:spLocks noChangeShapeType="1"/>
            </p:cNvSpPr>
            <p:nvPr/>
          </p:nvSpPr>
          <p:spPr bwMode="auto">
            <a:xfrm flipH="1">
              <a:off x="1825" y="963"/>
              <a:ext cx="67" cy="1"/>
            </a:xfrm>
            <a:prstGeom prst="line">
              <a:avLst/>
            </a:prstGeom>
            <a:noFill/>
            <a:ln w="28575">
              <a:solidFill>
                <a:srgbClr val="3399FF"/>
              </a:solidFill>
              <a:round/>
              <a:headEnd/>
              <a:tailEnd/>
            </a:ln>
          </p:spPr>
          <p:txBody>
            <a:bodyPr/>
            <a:lstStyle/>
            <a:p>
              <a:endParaRPr lang="en-US"/>
            </a:p>
          </p:txBody>
        </p:sp>
        <p:sp>
          <p:nvSpPr>
            <p:cNvPr id="47113" name="Line 9"/>
            <p:cNvSpPr>
              <a:spLocks noChangeShapeType="1"/>
            </p:cNvSpPr>
            <p:nvPr/>
          </p:nvSpPr>
          <p:spPr bwMode="auto">
            <a:xfrm>
              <a:off x="1892" y="935"/>
              <a:ext cx="1" cy="59"/>
            </a:xfrm>
            <a:prstGeom prst="line">
              <a:avLst/>
            </a:prstGeom>
            <a:noFill/>
            <a:ln w="28575">
              <a:solidFill>
                <a:srgbClr val="3399FF"/>
              </a:solidFill>
              <a:round/>
              <a:headEnd/>
              <a:tailEnd/>
            </a:ln>
          </p:spPr>
          <p:txBody>
            <a:bodyPr/>
            <a:lstStyle/>
            <a:p>
              <a:endParaRPr lang="en-US"/>
            </a:p>
          </p:txBody>
        </p:sp>
        <p:sp>
          <p:nvSpPr>
            <p:cNvPr id="47114" name="Line 10"/>
            <p:cNvSpPr>
              <a:spLocks noChangeShapeType="1"/>
            </p:cNvSpPr>
            <p:nvPr/>
          </p:nvSpPr>
          <p:spPr bwMode="auto">
            <a:xfrm flipH="1">
              <a:off x="1892" y="1054"/>
              <a:ext cx="32" cy="1"/>
            </a:xfrm>
            <a:prstGeom prst="line">
              <a:avLst/>
            </a:prstGeom>
            <a:noFill/>
            <a:ln w="28575">
              <a:solidFill>
                <a:srgbClr val="3399FF"/>
              </a:solidFill>
              <a:round/>
              <a:headEnd/>
              <a:tailEnd/>
            </a:ln>
          </p:spPr>
          <p:txBody>
            <a:bodyPr/>
            <a:lstStyle/>
            <a:p>
              <a:endParaRPr lang="en-US"/>
            </a:p>
          </p:txBody>
        </p:sp>
        <p:sp>
          <p:nvSpPr>
            <p:cNvPr id="47115" name="Rectangle 11"/>
            <p:cNvSpPr>
              <a:spLocks noChangeArrowheads="1"/>
            </p:cNvSpPr>
            <p:nvPr/>
          </p:nvSpPr>
          <p:spPr bwMode="auto">
            <a:xfrm>
              <a:off x="1979" y="1026"/>
              <a:ext cx="253" cy="58"/>
            </a:xfrm>
            <a:prstGeom prst="rect">
              <a:avLst/>
            </a:prstGeom>
            <a:noFill/>
            <a:ln w="9525">
              <a:noFill/>
              <a:miter lim="800000"/>
              <a:headEnd/>
              <a:tailEnd/>
            </a:ln>
          </p:spPr>
          <p:txBody>
            <a:bodyPr wrap="none" lIns="0" tIns="0" rIns="0" bIns="0">
              <a:spAutoFit/>
            </a:bodyPr>
            <a:lstStyle/>
            <a:p>
              <a:pPr eaLnBrk="1" hangingPunct="1"/>
              <a:r>
                <a:rPr lang="en-US" altLang="zh-TW" sz="600" b="0">
                  <a:solidFill>
                    <a:schemeClr val="tx1"/>
                  </a:solidFill>
                  <a:ea typeface="PMingLiU" pitchFamily="18" charset="-120"/>
                </a:rPr>
                <a:t>Indian rhino</a:t>
              </a:r>
              <a:endParaRPr lang="en-US" altLang="zh-TW" sz="2800" b="0">
                <a:solidFill>
                  <a:schemeClr val="tx1"/>
                </a:solidFill>
                <a:latin typeface="Comic Sans MS" pitchFamily="66" charset="0"/>
                <a:ea typeface="PMingLiU" pitchFamily="18" charset="-120"/>
              </a:endParaRPr>
            </a:p>
          </p:txBody>
        </p:sp>
        <p:sp>
          <p:nvSpPr>
            <p:cNvPr id="47116" name="Line 12"/>
            <p:cNvSpPr>
              <a:spLocks noChangeShapeType="1"/>
            </p:cNvSpPr>
            <p:nvPr/>
          </p:nvSpPr>
          <p:spPr bwMode="auto">
            <a:xfrm flipH="1">
              <a:off x="1892" y="1113"/>
              <a:ext cx="32" cy="1"/>
            </a:xfrm>
            <a:prstGeom prst="line">
              <a:avLst/>
            </a:prstGeom>
            <a:noFill/>
            <a:ln w="28575">
              <a:solidFill>
                <a:srgbClr val="3399FF"/>
              </a:solidFill>
              <a:round/>
              <a:headEnd/>
              <a:tailEnd/>
            </a:ln>
          </p:spPr>
          <p:txBody>
            <a:bodyPr/>
            <a:lstStyle/>
            <a:p>
              <a:endParaRPr lang="en-US"/>
            </a:p>
          </p:txBody>
        </p:sp>
        <p:sp>
          <p:nvSpPr>
            <p:cNvPr id="47117" name="Rectangle 13"/>
            <p:cNvSpPr>
              <a:spLocks noChangeArrowheads="1"/>
            </p:cNvSpPr>
            <p:nvPr/>
          </p:nvSpPr>
          <p:spPr bwMode="auto">
            <a:xfrm>
              <a:off x="1980" y="1085"/>
              <a:ext cx="244" cy="58"/>
            </a:xfrm>
            <a:prstGeom prst="rect">
              <a:avLst/>
            </a:prstGeom>
            <a:noFill/>
            <a:ln w="9525">
              <a:noFill/>
              <a:miter lim="800000"/>
              <a:headEnd/>
              <a:tailEnd/>
            </a:ln>
          </p:spPr>
          <p:txBody>
            <a:bodyPr wrap="none" lIns="0" tIns="0" rIns="0" bIns="0">
              <a:spAutoFit/>
            </a:bodyPr>
            <a:lstStyle/>
            <a:p>
              <a:pPr eaLnBrk="1" hangingPunct="1"/>
              <a:r>
                <a:rPr lang="en-US" altLang="zh-TW" sz="600" b="0">
                  <a:solidFill>
                    <a:schemeClr val="tx1"/>
                  </a:solidFill>
                  <a:ea typeface="PMingLiU" pitchFamily="18" charset="-120"/>
                </a:rPr>
                <a:t>White rhino</a:t>
              </a:r>
              <a:endParaRPr lang="en-US" altLang="zh-TW" sz="2800" b="0">
                <a:solidFill>
                  <a:schemeClr val="tx1"/>
                </a:solidFill>
                <a:latin typeface="Comic Sans MS" pitchFamily="66" charset="0"/>
                <a:ea typeface="PMingLiU" pitchFamily="18" charset="-120"/>
              </a:endParaRPr>
            </a:p>
          </p:txBody>
        </p:sp>
        <p:sp>
          <p:nvSpPr>
            <p:cNvPr id="47118" name="Line 14"/>
            <p:cNvSpPr>
              <a:spLocks noChangeShapeType="1"/>
            </p:cNvSpPr>
            <p:nvPr/>
          </p:nvSpPr>
          <p:spPr bwMode="auto">
            <a:xfrm flipH="1">
              <a:off x="1825" y="1081"/>
              <a:ext cx="67" cy="1"/>
            </a:xfrm>
            <a:prstGeom prst="line">
              <a:avLst/>
            </a:prstGeom>
            <a:noFill/>
            <a:ln w="28575">
              <a:solidFill>
                <a:srgbClr val="3399FF"/>
              </a:solidFill>
              <a:round/>
              <a:headEnd/>
              <a:tailEnd/>
            </a:ln>
          </p:spPr>
          <p:txBody>
            <a:bodyPr/>
            <a:lstStyle/>
            <a:p>
              <a:endParaRPr lang="en-US"/>
            </a:p>
          </p:txBody>
        </p:sp>
        <p:sp>
          <p:nvSpPr>
            <p:cNvPr id="47119" name="Line 15"/>
            <p:cNvSpPr>
              <a:spLocks noChangeShapeType="1"/>
            </p:cNvSpPr>
            <p:nvPr/>
          </p:nvSpPr>
          <p:spPr bwMode="auto">
            <a:xfrm>
              <a:off x="1892" y="1054"/>
              <a:ext cx="1" cy="59"/>
            </a:xfrm>
            <a:prstGeom prst="line">
              <a:avLst/>
            </a:prstGeom>
            <a:noFill/>
            <a:ln w="28575">
              <a:solidFill>
                <a:srgbClr val="3399FF"/>
              </a:solidFill>
              <a:round/>
              <a:headEnd/>
              <a:tailEnd/>
            </a:ln>
          </p:spPr>
          <p:txBody>
            <a:bodyPr/>
            <a:lstStyle/>
            <a:p>
              <a:endParaRPr lang="en-US"/>
            </a:p>
          </p:txBody>
        </p:sp>
        <p:sp>
          <p:nvSpPr>
            <p:cNvPr id="47120" name="Line 16"/>
            <p:cNvSpPr>
              <a:spLocks noChangeShapeType="1"/>
            </p:cNvSpPr>
            <p:nvPr/>
          </p:nvSpPr>
          <p:spPr bwMode="auto">
            <a:xfrm flipH="1">
              <a:off x="1695" y="1022"/>
              <a:ext cx="130" cy="1"/>
            </a:xfrm>
            <a:prstGeom prst="line">
              <a:avLst/>
            </a:prstGeom>
            <a:noFill/>
            <a:ln w="28575">
              <a:solidFill>
                <a:srgbClr val="3399FF"/>
              </a:solidFill>
              <a:round/>
              <a:headEnd/>
              <a:tailEnd/>
            </a:ln>
          </p:spPr>
          <p:txBody>
            <a:bodyPr/>
            <a:lstStyle/>
            <a:p>
              <a:endParaRPr lang="en-US"/>
            </a:p>
          </p:txBody>
        </p:sp>
        <p:sp>
          <p:nvSpPr>
            <p:cNvPr id="47121" name="Line 17"/>
            <p:cNvSpPr>
              <a:spLocks noChangeShapeType="1"/>
            </p:cNvSpPr>
            <p:nvPr/>
          </p:nvSpPr>
          <p:spPr bwMode="auto">
            <a:xfrm>
              <a:off x="1825" y="963"/>
              <a:ext cx="1" cy="118"/>
            </a:xfrm>
            <a:prstGeom prst="line">
              <a:avLst/>
            </a:prstGeom>
            <a:noFill/>
            <a:ln w="28575">
              <a:solidFill>
                <a:srgbClr val="3399FF"/>
              </a:solidFill>
              <a:round/>
              <a:headEnd/>
              <a:tailEnd/>
            </a:ln>
          </p:spPr>
          <p:txBody>
            <a:bodyPr/>
            <a:lstStyle/>
            <a:p>
              <a:endParaRPr lang="en-US"/>
            </a:p>
          </p:txBody>
        </p:sp>
        <p:sp>
          <p:nvSpPr>
            <p:cNvPr id="47122" name="Line 18"/>
            <p:cNvSpPr>
              <a:spLocks noChangeShapeType="1"/>
            </p:cNvSpPr>
            <p:nvPr/>
          </p:nvSpPr>
          <p:spPr bwMode="auto">
            <a:xfrm flipH="1">
              <a:off x="1892" y="1172"/>
              <a:ext cx="32" cy="1"/>
            </a:xfrm>
            <a:prstGeom prst="line">
              <a:avLst/>
            </a:prstGeom>
            <a:noFill/>
            <a:ln w="28575">
              <a:solidFill>
                <a:schemeClr val="hlink"/>
              </a:solidFill>
              <a:round/>
              <a:headEnd/>
              <a:tailEnd/>
            </a:ln>
          </p:spPr>
          <p:txBody>
            <a:bodyPr/>
            <a:lstStyle/>
            <a:p>
              <a:endParaRPr lang="en-US"/>
            </a:p>
          </p:txBody>
        </p:sp>
        <p:sp>
          <p:nvSpPr>
            <p:cNvPr id="47123" name="Rectangle 19"/>
            <p:cNvSpPr>
              <a:spLocks noChangeArrowheads="1"/>
            </p:cNvSpPr>
            <p:nvPr/>
          </p:nvSpPr>
          <p:spPr bwMode="auto">
            <a:xfrm>
              <a:off x="1977" y="1148"/>
              <a:ext cx="206" cy="58"/>
            </a:xfrm>
            <a:prstGeom prst="rect">
              <a:avLst/>
            </a:prstGeom>
            <a:noFill/>
            <a:ln w="9525">
              <a:noFill/>
              <a:miter lim="800000"/>
              <a:headEnd/>
              <a:tailEnd/>
            </a:ln>
          </p:spPr>
          <p:txBody>
            <a:bodyPr wrap="none" lIns="0" tIns="0" rIns="0" bIns="0">
              <a:spAutoFit/>
            </a:bodyPr>
            <a:lstStyle/>
            <a:p>
              <a:pPr eaLnBrk="1" hangingPunct="1"/>
              <a:r>
                <a:rPr lang="en-US" altLang="zh-TW" sz="600" b="0">
                  <a:solidFill>
                    <a:schemeClr val="tx1"/>
                  </a:solidFill>
                  <a:ea typeface="PMingLiU" pitchFamily="18" charset="-120"/>
                </a:rPr>
                <a:t>Grey seal</a:t>
              </a:r>
              <a:endParaRPr lang="en-US" altLang="zh-TW" sz="2800" b="0">
                <a:solidFill>
                  <a:schemeClr val="tx1"/>
                </a:solidFill>
                <a:latin typeface="Comic Sans MS" pitchFamily="66" charset="0"/>
                <a:ea typeface="PMingLiU" pitchFamily="18" charset="-120"/>
              </a:endParaRPr>
            </a:p>
          </p:txBody>
        </p:sp>
        <p:sp>
          <p:nvSpPr>
            <p:cNvPr id="47124" name="Line 20"/>
            <p:cNvSpPr>
              <a:spLocks noChangeShapeType="1"/>
            </p:cNvSpPr>
            <p:nvPr/>
          </p:nvSpPr>
          <p:spPr bwMode="auto">
            <a:xfrm flipH="1">
              <a:off x="1892" y="1231"/>
              <a:ext cx="32" cy="1"/>
            </a:xfrm>
            <a:prstGeom prst="line">
              <a:avLst/>
            </a:prstGeom>
            <a:noFill/>
            <a:ln w="28575">
              <a:solidFill>
                <a:schemeClr val="hlink"/>
              </a:solidFill>
              <a:round/>
              <a:headEnd/>
              <a:tailEnd/>
            </a:ln>
          </p:spPr>
          <p:txBody>
            <a:bodyPr/>
            <a:lstStyle/>
            <a:p>
              <a:endParaRPr lang="en-US"/>
            </a:p>
          </p:txBody>
        </p:sp>
        <p:sp>
          <p:nvSpPr>
            <p:cNvPr id="47125" name="Rectangle 21"/>
            <p:cNvSpPr>
              <a:spLocks noChangeArrowheads="1"/>
            </p:cNvSpPr>
            <p:nvPr/>
          </p:nvSpPr>
          <p:spPr bwMode="auto">
            <a:xfrm>
              <a:off x="1979" y="1204"/>
              <a:ext cx="250" cy="58"/>
            </a:xfrm>
            <a:prstGeom prst="rect">
              <a:avLst/>
            </a:prstGeom>
            <a:noFill/>
            <a:ln w="9525">
              <a:noFill/>
              <a:miter lim="800000"/>
              <a:headEnd/>
              <a:tailEnd/>
            </a:ln>
          </p:spPr>
          <p:txBody>
            <a:bodyPr wrap="none" lIns="0" tIns="0" rIns="0" bIns="0">
              <a:spAutoFit/>
            </a:bodyPr>
            <a:lstStyle/>
            <a:p>
              <a:pPr eaLnBrk="1" hangingPunct="1"/>
              <a:r>
                <a:rPr lang="en-US" altLang="zh-TW" sz="600" b="0">
                  <a:solidFill>
                    <a:schemeClr val="tx1"/>
                  </a:solidFill>
                  <a:ea typeface="PMingLiU" pitchFamily="18" charset="-120"/>
                </a:rPr>
                <a:t>Harbor seal</a:t>
              </a:r>
              <a:endParaRPr lang="en-US" altLang="zh-TW" sz="2800" b="0">
                <a:solidFill>
                  <a:schemeClr val="tx1"/>
                </a:solidFill>
                <a:latin typeface="Comic Sans MS" pitchFamily="66" charset="0"/>
                <a:ea typeface="PMingLiU" pitchFamily="18" charset="-120"/>
              </a:endParaRPr>
            </a:p>
          </p:txBody>
        </p:sp>
        <p:sp>
          <p:nvSpPr>
            <p:cNvPr id="47126" name="Line 22"/>
            <p:cNvSpPr>
              <a:spLocks noChangeShapeType="1"/>
            </p:cNvSpPr>
            <p:nvPr/>
          </p:nvSpPr>
          <p:spPr bwMode="auto">
            <a:xfrm flipH="1">
              <a:off x="1857" y="1204"/>
              <a:ext cx="35" cy="1"/>
            </a:xfrm>
            <a:prstGeom prst="line">
              <a:avLst/>
            </a:prstGeom>
            <a:noFill/>
            <a:ln w="28575">
              <a:solidFill>
                <a:schemeClr val="hlink"/>
              </a:solidFill>
              <a:round/>
              <a:headEnd/>
              <a:tailEnd/>
            </a:ln>
          </p:spPr>
          <p:txBody>
            <a:bodyPr/>
            <a:lstStyle/>
            <a:p>
              <a:endParaRPr lang="en-US"/>
            </a:p>
          </p:txBody>
        </p:sp>
        <p:sp>
          <p:nvSpPr>
            <p:cNvPr id="47127" name="Line 23"/>
            <p:cNvSpPr>
              <a:spLocks noChangeShapeType="1"/>
            </p:cNvSpPr>
            <p:nvPr/>
          </p:nvSpPr>
          <p:spPr bwMode="auto">
            <a:xfrm>
              <a:off x="1892" y="1172"/>
              <a:ext cx="1" cy="59"/>
            </a:xfrm>
            <a:prstGeom prst="line">
              <a:avLst/>
            </a:prstGeom>
            <a:noFill/>
            <a:ln w="28575">
              <a:solidFill>
                <a:schemeClr val="hlink"/>
              </a:solidFill>
              <a:round/>
              <a:headEnd/>
              <a:tailEnd/>
            </a:ln>
          </p:spPr>
          <p:txBody>
            <a:bodyPr/>
            <a:lstStyle/>
            <a:p>
              <a:endParaRPr lang="en-US"/>
            </a:p>
          </p:txBody>
        </p:sp>
        <p:sp>
          <p:nvSpPr>
            <p:cNvPr id="47128" name="Line 24"/>
            <p:cNvSpPr>
              <a:spLocks noChangeShapeType="1"/>
            </p:cNvSpPr>
            <p:nvPr/>
          </p:nvSpPr>
          <p:spPr bwMode="auto">
            <a:xfrm flipH="1">
              <a:off x="1857" y="1295"/>
              <a:ext cx="67" cy="1"/>
            </a:xfrm>
            <a:prstGeom prst="line">
              <a:avLst/>
            </a:prstGeom>
            <a:noFill/>
            <a:ln w="28575">
              <a:solidFill>
                <a:schemeClr val="hlink"/>
              </a:solidFill>
              <a:round/>
              <a:headEnd/>
              <a:tailEnd/>
            </a:ln>
          </p:spPr>
          <p:txBody>
            <a:bodyPr/>
            <a:lstStyle/>
            <a:p>
              <a:endParaRPr lang="en-US"/>
            </a:p>
          </p:txBody>
        </p:sp>
        <p:sp>
          <p:nvSpPr>
            <p:cNvPr id="47129" name="Rectangle 25"/>
            <p:cNvSpPr>
              <a:spLocks noChangeArrowheads="1"/>
            </p:cNvSpPr>
            <p:nvPr/>
          </p:nvSpPr>
          <p:spPr bwMode="auto">
            <a:xfrm>
              <a:off x="1966" y="1267"/>
              <a:ext cx="89" cy="58"/>
            </a:xfrm>
            <a:prstGeom prst="rect">
              <a:avLst/>
            </a:prstGeom>
            <a:noFill/>
            <a:ln w="9525">
              <a:noFill/>
              <a:miter lim="800000"/>
              <a:headEnd/>
              <a:tailEnd/>
            </a:ln>
          </p:spPr>
          <p:txBody>
            <a:bodyPr wrap="none" lIns="0" tIns="0" rIns="0" bIns="0">
              <a:spAutoFit/>
            </a:bodyPr>
            <a:lstStyle/>
            <a:p>
              <a:pPr eaLnBrk="1" hangingPunct="1"/>
              <a:r>
                <a:rPr lang="en-US" altLang="zh-TW" sz="600" b="0">
                  <a:solidFill>
                    <a:schemeClr val="tx1"/>
                  </a:solidFill>
                  <a:ea typeface="PMingLiU" pitchFamily="18" charset="-120"/>
                </a:rPr>
                <a:t>Dog</a:t>
              </a:r>
              <a:endParaRPr lang="en-US" altLang="zh-TW" sz="2800" b="0">
                <a:solidFill>
                  <a:schemeClr val="tx1"/>
                </a:solidFill>
                <a:latin typeface="Comic Sans MS" pitchFamily="66" charset="0"/>
                <a:ea typeface="PMingLiU" pitchFamily="18" charset="-120"/>
              </a:endParaRPr>
            </a:p>
          </p:txBody>
        </p:sp>
        <p:sp>
          <p:nvSpPr>
            <p:cNvPr id="47130" name="Line 26"/>
            <p:cNvSpPr>
              <a:spLocks noChangeShapeType="1"/>
            </p:cNvSpPr>
            <p:nvPr/>
          </p:nvSpPr>
          <p:spPr bwMode="auto">
            <a:xfrm flipH="1">
              <a:off x="1825" y="1247"/>
              <a:ext cx="32" cy="1"/>
            </a:xfrm>
            <a:prstGeom prst="line">
              <a:avLst/>
            </a:prstGeom>
            <a:noFill/>
            <a:ln w="28575">
              <a:solidFill>
                <a:schemeClr val="hlink"/>
              </a:solidFill>
              <a:round/>
              <a:headEnd/>
              <a:tailEnd/>
            </a:ln>
          </p:spPr>
          <p:txBody>
            <a:bodyPr/>
            <a:lstStyle/>
            <a:p>
              <a:endParaRPr lang="en-US"/>
            </a:p>
          </p:txBody>
        </p:sp>
        <p:sp>
          <p:nvSpPr>
            <p:cNvPr id="47131" name="Line 27"/>
            <p:cNvSpPr>
              <a:spLocks noChangeShapeType="1"/>
            </p:cNvSpPr>
            <p:nvPr/>
          </p:nvSpPr>
          <p:spPr bwMode="auto">
            <a:xfrm>
              <a:off x="1857" y="1204"/>
              <a:ext cx="1" cy="91"/>
            </a:xfrm>
            <a:prstGeom prst="line">
              <a:avLst/>
            </a:prstGeom>
            <a:noFill/>
            <a:ln w="28575">
              <a:solidFill>
                <a:schemeClr val="hlink"/>
              </a:solidFill>
              <a:round/>
              <a:headEnd/>
              <a:tailEnd/>
            </a:ln>
          </p:spPr>
          <p:txBody>
            <a:bodyPr/>
            <a:lstStyle/>
            <a:p>
              <a:endParaRPr lang="en-US"/>
            </a:p>
          </p:txBody>
        </p:sp>
        <p:sp>
          <p:nvSpPr>
            <p:cNvPr id="47132" name="Line 28"/>
            <p:cNvSpPr>
              <a:spLocks noChangeShapeType="1"/>
            </p:cNvSpPr>
            <p:nvPr/>
          </p:nvSpPr>
          <p:spPr bwMode="auto">
            <a:xfrm flipH="1">
              <a:off x="1825" y="1350"/>
              <a:ext cx="99" cy="1"/>
            </a:xfrm>
            <a:prstGeom prst="line">
              <a:avLst/>
            </a:prstGeom>
            <a:noFill/>
            <a:ln w="28575">
              <a:solidFill>
                <a:schemeClr val="hlink"/>
              </a:solidFill>
              <a:round/>
              <a:headEnd/>
              <a:tailEnd/>
            </a:ln>
          </p:spPr>
          <p:txBody>
            <a:bodyPr/>
            <a:lstStyle/>
            <a:p>
              <a:endParaRPr lang="en-US"/>
            </a:p>
          </p:txBody>
        </p:sp>
        <p:sp>
          <p:nvSpPr>
            <p:cNvPr id="47133" name="Rectangle 29"/>
            <p:cNvSpPr>
              <a:spLocks noChangeArrowheads="1"/>
            </p:cNvSpPr>
            <p:nvPr/>
          </p:nvSpPr>
          <p:spPr bwMode="auto">
            <a:xfrm>
              <a:off x="1966" y="1326"/>
              <a:ext cx="75" cy="58"/>
            </a:xfrm>
            <a:prstGeom prst="rect">
              <a:avLst/>
            </a:prstGeom>
            <a:noFill/>
            <a:ln w="9525">
              <a:noFill/>
              <a:miter lim="800000"/>
              <a:headEnd/>
              <a:tailEnd/>
            </a:ln>
          </p:spPr>
          <p:txBody>
            <a:bodyPr wrap="none" lIns="0" tIns="0" rIns="0" bIns="0">
              <a:spAutoFit/>
            </a:bodyPr>
            <a:lstStyle/>
            <a:p>
              <a:pPr eaLnBrk="1" hangingPunct="1"/>
              <a:r>
                <a:rPr lang="en-US" altLang="zh-TW" sz="600" b="0">
                  <a:solidFill>
                    <a:schemeClr val="tx1"/>
                  </a:solidFill>
                  <a:ea typeface="PMingLiU" pitchFamily="18" charset="-120"/>
                </a:rPr>
                <a:t>Cat</a:t>
              </a:r>
              <a:endParaRPr lang="en-US" altLang="zh-TW" sz="2800" b="0">
                <a:solidFill>
                  <a:schemeClr val="tx1"/>
                </a:solidFill>
                <a:latin typeface="Comic Sans MS" pitchFamily="66" charset="0"/>
                <a:ea typeface="PMingLiU" pitchFamily="18" charset="-120"/>
              </a:endParaRPr>
            </a:p>
          </p:txBody>
        </p:sp>
        <p:sp>
          <p:nvSpPr>
            <p:cNvPr id="47134" name="Line 30"/>
            <p:cNvSpPr>
              <a:spLocks noChangeShapeType="1"/>
            </p:cNvSpPr>
            <p:nvPr/>
          </p:nvSpPr>
          <p:spPr bwMode="auto">
            <a:xfrm flipH="1">
              <a:off x="1695" y="1298"/>
              <a:ext cx="130" cy="1"/>
            </a:xfrm>
            <a:prstGeom prst="line">
              <a:avLst/>
            </a:prstGeom>
            <a:noFill/>
            <a:ln w="28575">
              <a:solidFill>
                <a:schemeClr val="hlink"/>
              </a:solidFill>
              <a:round/>
              <a:headEnd/>
              <a:tailEnd/>
            </a:ln>
          </p:spPr>
          <p:txBody>
            <a:bodyPr/>
            <a:lstStyle/>
            <a:p>
              <a:endParaRPr lang="en-US"/>
            </a:p>
          </p:txBody>
        </p:sp>
        <p:sp>
          <p:nvSpPr>
            <p:cNvPr id="47135" name="Line 31"/>
            <p:cNvSpPr>
              <a:spLocks noChangeShapeType="1"/>
            </p:cNvSpPr>
            <p:nvPr/>
          </p:nvSpPr>
          <p:spPr bwMode="auto">
            <a:xfrm>
              <a:off x="1825" y="1247"/>
              <a:ext cx="1" cy="103"/>
            </a:xfrm>
            <a:prstGeom prst="line">
              <a:avLst/>
            </a:prstGeom>
            <a:noFill/>
            <a:ln w="28575">
              <a:solidFill>
                <a:schemeClr val="hlink"/>
              </a:solidFill>
              <a:round/>
              <a:headEnd/>
              <a:tailEnd/>
            </a:ln>
          </p:spPr>
          <p:txBody>
            <a:bodyPr/>
            <a:lstStyle/>
            <a:p>
              <a:endParaRPr lang="en-US"/>
            </a:p>
          </p:txBody>
        </p:sp>
        <p:sp>
          <p:nvSpPr>
            <p:cNvPr id="47136" name="Line 32"/>
            <p:cNvSpPr>
              <a:spLocks noChangeShapeType="1"/>
            </p:cNvSpPr>
            <p:nvPr/>
          </p:nvSpPr>
          <p:spPr bwMode="auto">
            <a:xfrm flipH="1">
              <a:off x="1438" y="1160"/>
              <a:ext cx="257" cy="1"/>
            </a:xfrm>
            <a:prstGeom prst="line">
              <a:avLst/>
            </a:prstGeom>
            <a:noFill/>
            <a:ln w="28575">
              <a:solidFill>
                <a:schemeClr val="tx1"/>
              </a:solidFill>
              <a:round/>
              <a:headEnd/>
              <a:tailEnd/>
            </a:ln>
          </p:spPr>
          <p:txBody>
            <a:bodyPr/>
            <a:lstStyle/>
            <a:p>
              <a:endParaRPr lang="en-US"/>
            </a:p>
          </p:txBody>
        </p:sp>
        <p:sp>
          <p:nvSpPr>
            <p:cNvPr id="47137" name="Line 33"/>
            <p:cNvSpPr>
              <a:spLocks noChangeShapeType="1"/>
            </p:cNvSpPr>
            <p:nvPr/>
          </p:nvSpPr>
          <p:spPr bwMode="auto">
            <a:xfrm>
              <a:off x="1695" y="1022"/>
              <a:ext cx="1" cy="276"/>
            </a:xfrm>
            <a:prstGeom prst="line">
              <a:avLst/>
            </a:prstGeom>
            <a:noFill/>
            <a:ln w="28575">
              <a:solidFill>
                <a:schemeClr val="tx1"/>
              </a:solidFill>
              <a:round/>
              <a:headEnd/>
              <a:tailEnd/>
            </a:ln>
          </p:spPr>
          <p:txBody>
            <a:bodyPr/>
            <a:lstStyle/>
            <a:p>
              <a:endParaRPr lang="en-US"/>
            </a:p>
          </p:txBody>
        </p:sp>
        <p:sp>
          <p:nvSpPr>
            <p:cNvPr id="47138" name="Line 34"/>
            <p:cNvSpPr>
              <a:spLocks noChangeShapeType="1"/>
            </p:cNvSpPr>
            <p:nvPr/>
          </p:nvSpPr>
          <p:spPr bwMode="auto">
            <a:xfrm flipH="1">
              <a:off x="1892" y="1413"/>
              <a:ext cx="32" cy="1"/>
            </a:xfrm>
            <a:prstGeom prst="line">
              <a:avLst/>
            </a:prstGeom>
            <a:noFill/>
            <a:ln w="28575">
              <a:solidFill>
                <a:schemeClr val="accent2"/>
              </a:solidFill>
              <a:round/>
              <a:headEnd/>
              <a:tailEnd/>
            </a:ln>
          </p:spPr>
          <p:txBody>
            <a:bodyPr/>
            <a:lstStyle/>
            <a:p>
              <a:endParaRPr lang="en-US"/>
            </a:p>
          </p:txBody>
        </p:sp>
        <p:sp>
          <p:nvSpPr>
            <p:cNvPr id="47139" name="Rectangle 35"/>
            <p:cNvSpPr>
              <a:spLocks noChangeArrowheads="1"/>
            </p:cNvSpPr>
            <p:nvPr/>
          </p:nvSpPr>
          <p:spPr bwMode="auto">
            <a:xfrm>
              <a:off x="1975" y="1385"/>
              <a:ext cx="237" cy="58"/>
            </a:xfrm>
            <a:prstGeom prst="rect">
              <a:avLst/>
            </a:prstGeom>
            <a:noFill/>
            <a:ln w="9525">
              <a:noFill/>
              <a:miter lim="800000"/>
              <a:headEnd/>
              <a:tailEnd/>
            </a:ln>
          </p:spPr>
          <p:txBody>
            <a:bodyPr wrap="none" lIns="0" tIns="0" rIns="0" bIns="0">
              <a:spAutoFit/>
            </a:bodyPr>
            <a:lstStyle/>
            <a:p>
              <a:pPr eaLnBrk="1" hangingPunct="1"/>
              <a:r>
                <a:rPr lang="en-US" altLang="zh-TW" sz="600" b="0">
                  <a:solidFill>
                    <a:schemeClr val="tx1"/>
                  </a:solidFill>
                  <a:ea typeface="PMingLiU" pitchFamily="18" charset="-120"/>
                </a:rPr>
                <a:t>Blue whale</a:t>
              </a:r>
              <a:endParaRPr lang="en-US" altLang="zh-TW" sz="2800" b="0">
                <a:solidFill>
                  <a:schemeClr val="tx1"/>
                </a:solidFill>
                <a:latin typeface="Comic Sans MS" pitchFamily="66" charset="0"/>
                <a:ea typeface="PMingLiU" pitchFamily="18" charset="-120"/>
              </a:endParaRPr>
            </a:p>
          </p:txBody>
        </p:sp>
        <p:sp>
          <p:nvSpPr>
            <p:cNvPr id="47140" name="Line 36"/>
            <p:cNvSpPr>
              <a:spLocks noChangeShapeType="1"/>
            </p:cNvSpPr>
            <p:nvPr/>
          </p:nvSpPr>
          <p:spPr bwMode="auto">
            <a:xfrm flipH="1">
              <a:off x="1892" y="1472"/>
              <a:ext cx="32" cy="1"/>
            </a:xfrm>
            <a:prstGeom prst="line">
              <a:avLst/>
            </a:prstGeom>
            <a:noFill/>
            <a:ln w="28575">
              <a:solidFill>
                <a:schemeClr val="accent2"/>
              </a:solidFill>
              <a:round/>
              <a:headEnd/>
              <a:tailEnd/>
            </a:ln>
          </p:spPr>
          <p:txBody>
            <a:bodyPr/>
            <a:lstStyle/>
            <a:p>
              <a:endParaRPr lang="en-US"/>
            </a:p>
          </p:txBody>
        </p:sp>
        <p:sp>
          <p:nvSpPr>
            <p:cNvPr id="47141" name="Rectangle 37"/>
            <p:cNvSpPr>
              <a:spLocks noChangeArrowheads="1"/>
            </p:cNvSpPr>
            <p:nvPr/>
          </p:nvSpPr>
          <p:spPr bwMode="auto">
            <a:xfrm>
              <a:off x="1975" y="1445"/>
              <a:ext cx="207" cy="58"/>
            </a:xfrm>
            <a:prstGeom prst="rect">
              <a:avLst/>
            </a:prstGeom>
            <a:noFill/>
            <a:ln w="9525">
              <a:noFill/>
              <a:miter lim="800000"/>
              <a:headEnd/>
              <a:tailEnd/>
            </a:ln>
          </p:spPr>
          <p:txBody>
            <a:bodyPr wrap="none" lIns="0" tIns="0" rIns="0" bIns="0">
              <a:spAutoFit/>
            </a:bodyPr>
            <a:lstStyle/>
            <a:p>
              <a:pPr eaLnBrk="1" hangingPunct="1"/>
              <a:r>
                <a:rPr lang="en-US" altLang="zh-TW" sz="600" b="0">
                  <a:solidFill>
                    <a:schemeClr val="tx1"/>
                  </a:solidFill>
                  <a:ea typeface="PMingLiU" pitchFamily="18" charset="-120"/>
                </a:rPr>
                <a:t>Fin whale</a:t>
              </a:r>
              <a:endParaRPr lang="en-US" altLang="zh-TW" sz="2800" b="0">
                <a:solidFill>
                  <a:schemeClr val="tx1"/>
                </a:solidFill>
                <a:latin typeface="Comic Sans MS" pitchFamily="66" charset="0"/>
                <a:ea typeface="PMingLiU" pitchFamily="18" charset="-120"/>
              </a:endParaRPr>
            </a:p>
          </p:txBody>
        </p:sp>
        <p:sp>
          <p:nvSpPr>
            <p:cNvPr id="47142" name="Line 38"/>
            <p:cNvSpPr>
              <a:spLocks noChangeShapeType="1"/>
            </p:cNvSpPr>
            <p:nvPr/>
          </p:nvSpPr>
          <p:spPr bwMode="auto">
            <a:xfrm flipH="1">
              <a:off x="1857" y="1441"/>
              <a:ext cx="35" cy="1"/>
            </a:xfrm>
            <a:prstGeom prst="line">
              <a:avLst/>
            </a:prstGeom>
            <a:noFill/>
            <a:ln w="28575">
              <a:solidFill>
                <a:schemeClr val="accent2"/>
              </a:solidFill>
              <a:round/>
              <a:headEnd/>
              <a:tailEnd/>
            </a:ln>
          </p:spPr>
          <p:txBody>
            <a:bodyPr/>
            <a:lstStyle/>
            <a:p>
              <a:endParaRPr lang="en-US"/>
            </a:p>
          </p:txBody>
        </p:sp>
        <p:sp>
          <p:nvSpPr>
            <p:cNvPr id="47143" name="Line 39"/>
            <p:cNvSpPr>
              <a:spLocks noChangeShapeType="1"/>
            </p:cNvSpPr>
            <p:nvPr/>
          </p:nvSpPr>
          <p:spPr bwMode="auto">
            <a:xfrm>
              <a:off x="1892" y="1413"/>
              <a:ext cx="1" cy="59"/>
            </a:xfrm>
            <a:prstGeom prst="line">
              <a:avLst/>
            </a:prstGeom>
            <a:noFill/>
            <a:ln w="28575">
              <a:solidFill>
                <a:schemeClr val="accent2"/>
              </a:solidFill>
              <a:round/>
              <a:headEnd/>
              <a:tailEnd/>
            </a:ln>
          </p:spPr>
          <p:txBody>
            <a:bodyPr/>
            <a:lstStyle/>
            <a:p>
              <a:endParaRPr lang="en-US"/>
            </a:p>
          </p:txBody>
        </p:sp>
        <p:sp>
          <p:nvSpPr>
            <p:cNvPr id="47144" name="Line 40"/>
            <p:cNvSpPr>
              <a:spLocks noChangeShapeType="1"/>
            </p:cNvSpPr>
            <p:nvPr/>
          </p:nvSpPr>
          <p:spPr bwMode="auto">
            <a:xfrm flipH="1">
              <a:off x="1857" y="1531"/>
              <a:ext cx="67" cy="1"/>
            </a:xfrm>
            <a:prstGeom prst="line">
              <a:avLst/>
            </a:prstGeom>
            <a:noFill/>
            <a:ln w="28575">
              <a:solidFill>
                <a:schemeClr val="accent2"/>
              </a:solidFill>
              <a:round/>
              <a:headEnd/>
              <a:tailEnd/>
            </a:ln>
          </p:spPr>
          <p:txBody>
            <a:bodyPr/>
            <a:lstStyle/>
            <a:p>
              <a:endParaRPr lang="en-US"/>
            </a:p>
          </p:txBody>
        </p:sp>
        <p:sp>
          <p:nvSpPr>
            <p:cNvPr id="47145" name="Rectangle 41"/>
            <p:cNvSpPr>
              <a:spLocks noChangeArrowheads="1"/>
            </p:cNvSpPr>
            <p:nvPr/>
          </p:nvSpPr>
          <p:spPr bwMode="auto">
            <a:xfrm>
              <a:off x="1979" y="1504"/>
              <a:ext cx="282" cy="58"/>
            </a:xfrm>
            <a:prstGeom prst="rect">
              <a:avLst/>
            </a:prstGeom>
            <a:noFill/>
            <a:ln w="9525">
              <a:noFill/>
              <a:miter lim="800000"/>
              <a:headEnd/>
              <a:tailEnd/>
            </a:ln>
          </p:spPr>
          <p:txBody>
            <a:bodyPr wrap="none" lIns="0" tIns="0" rIns="0" bIns="0">
              <a:spAutoFit/>
            </a:bodyPr>
            <a:lstStyle/>
            <a:p>
              <a:pPr eaLnBrk="1" hangingPunct="1"/>
              <a:r>
                <a:rPr lang="en-US" altLang="zh-TW" sz="600" b="0">
                  <a:solidFill>
                    <a:schemeClr val="tx1"/>
                  </a:solidFill>
                  <a:ea typeface="PMingLiU" pitchFamily="18" charset="-120"/>
                </a:rPr>
                <a:t>Sperm whale</a:t>
              </a:r>
              <a:endParaRPr lang="en-US" altLang="zh-TW" sz="2800" b="0">
                <a:solidFill>
                  <a:schemeClr val="tx1"/>
                </a:solidFill>
                <a:latin typeface="Comic Sans MS" pitchFamily="66" charset="0"/>
                <a:ea typeface="PMingLiU" pitchFamily="18" charset="-120"/>
              </a:endParaRPr>
            </a:p>
          </p:txBody>
        </p:sp>
        <p:sp>
          <p:nvSpPr>
            <p:cNvPr id="47146" name="Line 42"/>
            <p:cNvSpPr>
              <a:spLocks noChangeShapeType="1"/>
            </p:cNvSpPr>
            <p:nvPr/>
          </p:nvSpPr>
          <p:spPr bwMode="auto">
            <a:xfrm flipH="1">
              <a:off x="1825" y="1484"/>
              <a:ext cx="32" cy="1"/>
            </a:xfrm>
            <a:prstGeom prst="line">
              <a:avLst/>
            </a:prstGeom>
            <a:noFill/>
            <a:ln w="28575">
              <a:solidFill>
                <a:schemeClr val="accent2"/>
              </a:solidFill>
              <a:round/>
              <a:headEnd/>
              <a:tailEnd/>
            </a:ln>
          </p:spPr>
          <p:txBody>
            <a:bodyPr/>
            <a:lstStyle/>
            <a:p>
              <a:endParaRPr lang="en-US"/>
            </a:p>
          </p:txBody>
        </p:sp>
        <p:sp>
          <p:nvSpPr>
            <p:cNvPr id="47147" name="Line 43"/>
            <p:cNvSpPr>
              <a:spLocks noChangeShapeType="1"/>
            </p:cNvSpPr>
            <p:nvPr/>
          </p:nvSpPr>
          <p:spPr bwMode="auto">
            <a:xfrm>
              <a:off x="1857" y="1441"/>
              <a:ext cx="1" cy="90"/>
            </a:xfrm>
            <a:prstGeom prst="line">
              <a:avLst/>
            </a:prstGeom>
            <a:noFill/>
            <a:ln w="28575">
              <a:solidFill>
                <a:schemeClr val="accent2"/>
              </a:solidFill>
              <a:round/>
              <a:headEnd/>
              <a:tailEnd/>
            </a:ln>
          </p:spPr>
          <p:txBody>
            <a:bodyPr/>
            <a:lstStyle/>
            <a:p>
              <a:endParaRPr lang="en-US"/>
            </a:p>
          </p:txBody>
        </p:sp>
        <p:sp>
          <p:nvSpPr>
            <p:cNvPr id="47148" name="Line 44"/>
            <p:cNvSpPr>
              <a:spLocks noChangeShapeType="1"/>
            </p:cNvSpPr>
            <p:nvPr/>
          </p:nvSpPr>
          <p:spPr bwMode="auto">
            <a:xfrm flipH="1">
              <a:off x="1825" y="1591"/>
              <a:ext cx="99" cy="1"/>
            </a:xfrm>
            <a:prstGeom prst="line">
              <a:avLst/>
            </a:prstGeom>
            <a:noFill/>
            <a:ln w="28575">
              <a:solidFill>
                <a:srgbClr val="3399FF"/>
              </a:solidFill>
              <a:round/>
              <a:headEnd/>
              <a:tailEnd/>
            </a:ln>
          </p:spPr>
          <p:txBody>
            <a:bodyPr/>
            <a:lstStyle/>
            <a:p>
              <a:endParaRPr lang="en-US"/>
            </a:p>
          </p:txBody>
        </p:sp>
        <p:sp>
          <p:nvSpPr>
            <p:cNvPr id="47149" name="Rectangle 45"/>
            <p:cNvSpPr>
              <a:spLocks noChangeArrowheads="1"/>
            </p:cNvSpPr>
            <p:nvPr/>
          </p:nvSpPr>
          <p:spPr bwMode="auto">
            <a:xfrm>
              <a:off x="1981" y="1563"/>
              <a:ext cx="312" cy="58"/>
            </a:xfrm>
            <a:prstGeom prst="rect">
              <a:avLst/>
            </a:prstGeom>
            <a:noFill/>
            <a:ln w="9525">
              <a:noFill/>
              <a:miter lim="800000"/>
              <a:headEnd/>
              <a:tailEnd/>
            </a:ln>
          </p:spPr>
          <p:txBody>
            <a:bodyPr wrap="none" lIns="0" tIns="0" rIns="0" bIns="0">
              <a:spAutoFit/>
            </a:bodyPr>
            <a:lstStyle/>
            <a:p>
              <a:pPr eaLnBrk="1" hangingPunct="1"/>
              <a:r>
                <a:rPr lang="en-US" altLang="zh-TW" sz="600" b="0">
                  <a:solidFill>
                    <a:schemeClr val="tx1"/>
                  </a:solidFill>
                  <a:ea typeface="PMingLiU" pitchFamily="18" charset="-120"/>
                </a:rPr>
                <a:t>Hippopotamus</a:t>
              </a:r>
              <a:endParaRPr lang="en-US" altLang="zh-TW" sz="2800" b="0">
                <a:solidFill>
                  <a:schemeClr val="tx1"/>
                </a:solidFill>
                <a:latin typeface="Comic Sans MS" pitchFamily="66" charset="0"/>
                <a:ea typeface="PMingLiU" pitchFamily="18" charset="-120"/>
              </a:endParaRPr>
            </a:p>
          </p:txBody>
        </p:sp>
        <p:sp>
          <p:nvSpPr>
            <p:cNvPr id="47150" name="Line 46"/>
            <p:cNvSpPr>
              <a:spLocks noChangeShapeType="1"/>
            </p:cNvSpPr>
            <p:nvPr/>
          </p:nvSpPr>
          <p:spPr bwMode="auto">
            <a:xfrm flipH="1">
              <a:off x="1762" y="1535"/>
              <a:ext cx="63" cy="1"/>
            </a:xfrm>
            <a:prstGeom prst="line">
              <a:avLst/>
            </a:prstGeom>
            <a:noFill/>
            <a:ln w="28575">
              <a:solidFill>
                <a:srgbClr val="3399FF"/>
              </a:solidFill>
              <a:round/>
              <a:headEnd/>
              <a:tailEnd/>
            </a:ln>
          </p:spPr>
          <p:txBody>
            <a:bodyPr/>
            <a:lstStyle/>
            <a:p>
              <a:endParaRPr lang="en-US"/>
            </a:p>
          </p:txBody>
        </p:sp>
        <p:sp>
          <p:nvSpPr>
            <p:cNvPr id="47151" name="Line 47"/>
            <p:cNvSpPr>
              <a:spLocks noChangeShapeType="1"/>
            </p:cNvSpPr>
            <p:nvPr/>
          </p:nvSpPr>
          <p:spPr bwMode="auto">
            <a:xfrm>
              <a:off x="1825" y="1484"/>
              <a:ext cx="1" cy="107"/>
            </a:xfrm>
            <a:prstGeom prst="line">
              <a:avLst/>
            </a:prstGeom>
            <a:noFill/>
            <a:ln w="28575">
              <a:solidFill>
                <a:srgbClr val="3399FF"/>
              </a:solidFill>
              <a:round/>
              <a:headEnd/>
              <a:tailEnd/>
            </a:ln>
          </p:spPr>
          <p:txBody>
            <a:bodyPr/>
            <a:lstStyle/>
            <a:p>
              <a:endParaRPr lang="en-US"/>
            </a:p>
          </p:txBody>
        </p:sp>
        <p:sp>
          <p:nvSpPr>
            <p:cNvPr id="47152" name="Line 48"/>
            <p:cNvSpPr>
              <a:spLocks noChangeShapeType="1"/>
            </p:cNvSpPr>
            <p:nvPr/>
          </p:nvSpPr>
          <p:spPr bwMode="auto">
            <a:xfrm flipH="1">
              <a:off x="1892" y="1650"/>
              <a:ext cx="32" cy="1"/>
            </a:xfrm>
            <a:prstGeom prst="line">
              <a:avLst/>
            </a:prstGeom>
            <a:noFill/>
            <a:ln w="28575">
              <a:solidFill>
                <a:srgbClr val="3399FF"/>
              </a:solidFill>
              <a:round/>
              <a:headEnd/>
              <a:tailEnd/>
            </a:ln>
          </p:spPr>
          <p:txBody>
            <a:bodyPr/>
            <a:lstStyle/>
            <a:p>
              <a:endParaRPr lang="en-US"/>
            </a:p>
          </p:txBody>
        </p:sp>
        <p:sp>
          <p:nvSpPr>
            <p:cNvPr id="47153" name="Rectangle 49"/>
            <p:cNvSpPr>
              <a:spLocks noChangeArrowheads="1"/>
            </p:cNvSpPr>
            <p:nvPr/>
          </p:nvSpPr>
          <p:spPr bwMode="auto">
            <a:xfrm>
              <a:off x="1971" y="1626"/>
              <a:ext cx="140" cy="58"/>
            </a:xfrm>
            <a:prstGeom prst="rect">
              <a:avLst/>
            </a:prstGeom>
            <a:noFill/>
            <a:ln w="9525">
              <a:noFill/>
              <a:miter lim="800000"/>
              <a:headEnd/>
              <a:tailEnd/>
            </a:ln>
          </p:spPr>
          <p:txBody>
            <a:bodyPr wrap="none" lIns="0" tIns="0" rIns="0" bIns="0">
              <a:spAutoFit/>
            </a:bodyPr>
            <a:lstStyle/>
            <a:p>
              <a:pPr eaLnBrk="1" hangingPunct="1"/>
              <a:r>
                <a:rPr lang="en-US" altLang="zh-TW" sz="600" b="0">
                  <a:solidFill>
                    <a:schemeClr val="tx1"/>
                  </a:solidFill>
                  <a:ea typeface="PMingLiU" pitchFamily="18" charset="-120"/>
                </a:rPr>
                <a:t>Sheep</a:t>
              </a:r>
              <a:endParaRPr lang="en-US" altLang="zh-TW" sz="2800" b="0">
                <a:solidFill>
                  <a:schemeClr val="tx1"/>
                </a:solidFill>
                <a:latin typeface="Comic Sans MS" pitchFamily="66" charset="0"/>
                <a:ea typeface="PMingLiU" pitchFamily="18" charset="-120"/>
              </a:endParaRPr>
            </a:p>
          </p:txBody>
        </p:sp>
        <p:sp>
          <p:nvSpPr>
            <p:cNvPr id="47154" name="Line 50"/>
            <p:cNvSpPr>
              <a:spLocks noChangeShapeType="1"/>
            </p:cNvSpPr>
            <p:nvPr/>
          </p:nvSpPr>
          <p:spPr bwMode="auto">
            <a:xfrm flipH="1">
              <a:off x="1892" y="1709"/>
              <a:ext cx="32" cy="1"/>
            </a:xfrm>
            <a:prstGeom prst="line">
              <a:avLst/>
            </a:prstGeom>
            <a:noFill/>
            <a:ln w="28575">
              <a:solidFill>
                <a:srgbClr val="3399FF"/>
              </a:solidFill>
              <a:round/>
              <a:headEnd/>
              <a:tailEnd/>
            </a:ln>
          </p:spPr>
          <p:txBody>
            <a:bodyPr/>
            <a:lstStyle/>
            <a:p>
              <a:endParaRPr lang="en-US"/>
            </a:p>
          </p:txBody>
        </p:sp>
        <p:sp>
          <p:nvSpPr>
            <p:cNvPr id="47155" name="Rectangle 51"/>
            <p:cNvSpPr>
              <a:spLocks noChangeArrowheads="1"/>
            </p:cNvSpPr>
            <p:nvPr/>
          </p:nvSpPr>
          <p:spPr bwMode="auto">
            <a:xfrm>
              <a:off x="1964" y="1682"/>
              <a:ext cx="97" cy="58"/>
            </a:xfrm>
            <a:prstGeom prst="rect">
              <a:avLst/>
            </a:prstGeom>
            <a:noFill/>
            <a:ln w="9525">
              <a:noFill/>
              <a:miter lim="800000"/>
              <a:headEnd/>
              <a:tailEnd/>
            </a:ln>
          </p:spPr>
          <p:txBody>
            <a:bodyPr wrap="none" lIns="0" tIns="0" rIns="0" bIns="0">
              <a:spAutoFit/>
            </a:bodyPr>
            <a:lstStyle/>
            <a:p>
              <a:pPr eaLnBrk="1" hangingPunct="1"/>
              <a:r>
                <a:rPr lang="en-US" altLang="zh-TW" sz="600" b="0">
                  <a:solidFill>
                    <a:schemeClr val="tx1"/>
                  </a:solidFill>
                  <a:ea typeface="PMingLiU" pitchFamily="18" charset="-120"/>
                </a:rPr>
                <a:t>Cow</a:t>
              </a:r>
              <a:endParaRPr lang="en-US" altLang="zh-TW" sz="2800" b="0">
                <a:solidFill>
                  <a:schemeClr val="tx1"/>
                </a:solidFill>
                <a:latin typeface="Comic Sans MS" pitchFamily="66" charset="0"/>
                <a:ea typeface="PMingLiU" pitchFamily="18" charset="-120"/>
              </a:endParaRPr>
            </a:p>
          </p:txBody>
        </p:sp>
        <p:sp>
          <p:nvSpPr>
            <p:cNvPr id="47156" name="Line 52"/>
            <p:cNvSpPr>
              <a:spLocks noChangeShapeType="1"/>
            </p:cNvSpPr>
            <p:nvPr/>
          </p:nvSpPr>
          <p:spPr bwMode="auto">
            <a:xfrm flipH="1">
              <a:off x="1762" y="1678"/>
              <a:ext cx="130" cy="1"/>
            </a:xfrm>
            <a:prstGeom prst="line">
              <a:avLst/>
            </a:prstGeom>
            <a:noFill/>
            <a:ln w="28575">
              <a:solidFill>
                <a:srgbClr val="3399FF"/>
              </a:solidFill>
              <a:round/>
              <a:headEnd/>
              <a:tailEnd/>
            </a:ln>
          </p:spPr>
          <p:txBody>
            <a:bodyPr/>
            <a:lstStyle/>
            <a:p>
              <a:endParaRPr lang="en-US"/>
            </a:p>
          </p:txBody>
        </p:sp>
        <p:sp>
          <p:nvSpPr>
            <p:cNvPr id="47157" name="Line 53"/>
            <p:cNvSpPr>
              <a:spLocks noChangeShapeType="1"/>
            </p:cNvSpPr>
            <p:nvPr/>
          </p:nvSpPr>
          <p:spPr bwMode="auto">
            <a:xfrm>
              <a:off x="1892" y="1650"/>
              <a:ext cx="1" cy="59"/>
            </a:xfrm>
            <a:prstGeom prst="line">
              <a:avLst/>
            </a:prstGeom>
            <a:noFill/>
            <a:ln w="28575">
              <a:solidFill>
                <a:srgbClr val="3399FF"/>
              </a:solidFill>
              <a:round/>
              <a:headEnd/>
              <a:tailEnd/>
            </a:ln>
          </p:spPr>
          <p:txBody>
            <a:bodyPr/>
            <a:lstStyle/>
            <a:p>
              <a:endParaRPr lang="en-US"/>
            </a:p>
          </p:txBody>
        </p:sp>
        <p:sp>
          <p:nvSpPr>
            <p:cNvPr id="47158" name="Line 54"/>
            <p:cNvSpPr>
              <a:spLocks noChangeShapeType="1"/>
            </p:cNvSpPr>
            <p:nvPr/>
          </p:nvSpPr>
          <p:spPr bwMode="auto">
            <a:xfrm flipH="1">
              <a:off x="1695" y="1606"/>
              <a:ext cx="67" cy="1"/>
            </a:xfrm>
            <a:prstGeom prst="line">
              <a:avLst/>
            </a:prstGeom>
            <a:noFill/>
            <a:ln w="28575">
              <a:solidFill>
                <a:srgbClr val="3399FF"/>
              </a:solidFill>
              <a:round/>
              <a:headEnd/>
              <a:tailEnd/>
            </a:ln>
          </p:spPr>
          <p:txBody>
            <a:bodyPr/>
            <a:lstStyle/>
            <a:p>
              <a:endParaRPr lang="en-US"/>
            </a:p>
          </p:txBody>
        </p:sp>
        <p:sp>
          <p:nvSpPr>
            <p:cNvPr id="47159" name="Line 55"/>
            <p:cNvSpPr>
              <a:spLocks noChangeShapeType="1"/>
            </p:cNvSpPr>
            <p:nvPr/>
          </p:nvSpPr>
          <p:spPr bwMode="auto">
            <a:xfrm>
              <a:off x="1762" y="1535"/>
              <a:ext cx="1" cy="143"/>
            </a:xfrm>
            <a:prstGeom prst="line">
              <a:avLst/>
            </a:prstGeom>
            <a:noFill/>
            <a:ln w="28575">
              <a:solidFill>
                <a:srgbClr val="3399FF"/>
              </a:solidFill>
              <a:round/>
              <a:headEnd/>
              <a:tailEnd/>
            </a:ln>
          </p:spPr>
          <p:txBody>
            <a:bodyPr/>
            <a:lstStyle/>
            <a:p>
              <a:endParaRPr lang="en-US"/>
            </a:p>
          </p:txBody>
        </p:sp>
        <p:sp>
          <p:nvSpPr>
            <p:cNvPr id="47160" name="Line 56"/>
            <p:cNvSpPr>
              <a:spLocks noChangeShapeType="1"/>
            </p:cNvSpPr>
            <p:nvPr/>
          </p:nvSpPr>
          <p:spPr bwMode="auto">
            <a:xfrm flipH="1">
              <a:off x="1892" y="1768"/>
              <a:ext cx="32" cy="1"/>
            </a:xfrm>
            <a:prstGeom prst="line">
              <a:avLst/>
            </a:prstGeom>
            <a:noFill/>
            <a:ln w="28575">
              <a:solidFill>
                <a:srgbClr val="3399FF"/>
              </a:solidFill>
              <a:round/>
              <a:headEnd/>
              <a:tailEnd/>
            </a:ln>
          </p:spPr>
          <p:txBody>
            <a:bodyPr/>
            <a:lstStyle/>
            <a:p>
              <a:endParaRPr lang="en-US"/>
            </a:p>
          </p:txBody>
        </p:sp>
        <p:sp>
          <p:nvSpPr>
            <p:cNvPr id="47161" name="Rectangle 57"/>
            <p:cNvSpPr>
              <a:spLocks noChangeArrowheads="1"/>
            </p:cNvSpPr>
            <p:nvPr/>
          </p:nvSpPr>
          <p:spPr bwMode="auto">
            <a:xfrm>
              <a:off x="1971" y="1745"/>
              <a:ext cx="148" cy="58"/>
            </a:xfrm>
            <a:prstGeom prst="rect">
              <a:avLst/>
            </a:prstGeom>
            <a:noFill/>
            <a:ln w="9525">
              <a:noFill/>
              <a:miter lim="800000"/>
              <a:headEnd/>
              <a:tailEnd/>
            </a:ln>
          </p:spPr>
          <p:txBody>
            <a:bodyPr wrap="none" lIns="0" tIns="0" rIns="0" bIns="0">
              <a:spAutoFit/>
            </a:bodyPr>
            <a:lstStyle/>
            <a:p>
              <a:pPr eaLnBrk="1" hangingPunct="1"/>
              <a:r>
                <a:rPr lang="en-US" altLang="zh-TW" sz="600" b="0">
                  <a:solidFill>
                    <a:schemeClr val="tx1"/>
                  </a:solidFill>
                  <a:ea typeface="PMingLiU" pitchFamily="18" charset="-120"/>
                </a:rPr>
                <a:t>Alpaca</a:t>
              </a:r>
              <a:endParaRPr lang="en-US" altLang="zh-TW" sz="2800" b="0">
                <a:solidFill>
                  <a:schemeClr val="tx1"/>
                </a:solidFill>
                <a:latin typeface="Comic Sans MS" pitchFamily="66" charset="0"/>
                <a:ea typeface="PMingLiU" pitchFamily="18" charset="-120"/>
              </a:endParaRPr>
            </a:p>
          </p:txBody>
        </p:sp>
        <p:sp>
          <p:nvSpPr>
            <p:cNvPr id="47162" name="Line 58"/>
            <p:cNvSpPr>
              <a:spLocks noChangeShapeType="1"/>
            </p:cNvSpPr>
            <p:nvPr/>
          </p:nvSpPr>
          <p:spPr bwMode="auto">
            <a:xfrm flipH="1">
              <a:off x="1892" y="1828"/>
              <a:ext cx="32" cy="1"/>
            </a:xfrm>
            <a:prstGeom prst="line">
              <a:avLst/>
            </a:prstGeom>
            <a:noFill/>
            <a:ln w="28575">
              <a:solidFill>
                <a:srgbClr val="3399FF"/>
              </a:solidFill>
              <a:round/>
              <a:headEnd/>
              <a:tailEnd/>
            </a:ln>
          </p:spPr>
          <p:txBody>
            <a:bodyPr/>
            <a:lstStyle/>
            <a:p>
              <a:endParaRPr lang="en-US"/>
            </a:p>
          </p:txBody>
        </p:sp>
        <p:sp>
          <p:nvSpPr>
            <p:cNvPr id="47163" name="Rectangle 59"/>
            <p:cNvSpPr>
              <a:spLocks noChangeArrowheads="1"/>
            </p:cNvSpPr>
            <p:nvPr/>
          </p:nvSpPr>
          <p:spPr bwMode="auto">
            <a:xfrm>
              <a:off x="1964" y="1804"/>
              <a:ext cx="70" cy="58"/>
            </a:xfrm>
            <a:prstGeom prst="rect">
              <a:avLst/>
            </a:prstGeom>
            <a:noFill/>
            <a:ln w="9525">
              <a:noFill/>
              <a:miter lim="800000"/>
              <a:headEnd/>
              <a:tailEnd/>
            </a:ln>
          </p:spPr>
          <p:txBody>
            <a:bodyPr wrap="none" lIns="0" tIns="0" rIns="0" bIns="0">
              <a:spAutoFit/>
            </a:bodyPr>
            <a:lstStyle/>
            <a:p>
              <a:pPr eaLnBrk="1" hangingPunct="1"/>
              <a:r>
                <a:rPr lang="en-US" altLang="zh-TW" sz="600" b="0">
                  <a:solidFill>
                    <a:schemeClr val="tx1"/>
                  </a:solidFill>
                  <a:ea typeface="PMingLiU" pitchFamily="18" charset="-120"/>
                </a:rPr>
                <a:t>Pig</a:t>
              </a:r>
              <a:endParaRPr lang="en-US" altLang="zh-TW" sz="2800" b="0">
                <a:solidFill>
                  <a:schemeClr val="tx1"/>
                </a:solidFill>
                <a:latin typeface="Comic Sans MS" pitchFamily="66" charset="0"/>
                <a:ea typeface="PMingLiU" pitchFamily="18" charset="-120"/>
              </a:endParaRPr>
            </a:p>
          </p:txBody>
        </p:sp>
        <p:sp>
          <p:nvSpPr>
            <p:cNvPr id="47164" name="Line 60"/>
            <p:cNvSpPr>
              <a:spLocks noChangeShapeType="1"/>
            </p:cNvSpPr>
            <p:nvPr/>
          </p:nvSpPr>
          <p:spPr bwMode="auto">
            <a:xfrm flipH="1">
              <a:off x="1695" y="1800"/>
              <a:ext cx="197" cy="1"/>
            </a:xfrm>
            <a:prstGeom prst="line">
              <a:avLst/>
            </a:prstGeom>
            <a:noFill/>
            <a:ln w="28575">
              <a:solidFill>
                <a:srgbClr val="3399FF"/>
              </a:solidFill>
              <a:round/>
              <a:headEnd/>
              <a:tailEnd/>
            </a:ln>
          </p:spPr>
          <p:txBody>
            <a:bodyPr/>
            <a:lstStyle/>
            <a:p>
              <a:endParaRPr lang="en-US"/>
            </a:p>
          </p:txBody>
        </p:sp>
        <p:sp>
          <p:nvSpPr>
            <p:cNvPr id="47165" name="Line 61"/>
            <p:cNvSpPr>
              <a:spLocks noChangeShapeType="1"/>
            </p:cNvSpPr>
            <p:nvPr/>
          </p:nvSpPr>
          <p:spPr bwMode="auto">
            <a:xfrm>
              <a:off x="1892" y="1768"/>
              <a:ext cx="1" cy="60"/>
            </a:xfrm>
            <a:prstGeom prst="line">
              <a:avLst/>
            </a:prstGeom>
            <a:noFill/>
            <a:ln w="28575">
              <a:solidFill>
                <a:srgbClr val="3399FF"/>
              </a:solidFill>
              <a:round/>
              <a:headEnd/>
              <a:tailEnd/>
            </a:ln>
          </p:spPr>
          <p:txBody>
            <a:bodyPr/>
            <a:lstStyle/>
            <a:p>
              <a:endParaRPr lang="en-US"/>
            </a:p>
          </p:txBody>
        </p:sp>
        <p:sp>
          <p:nvSpPr>
            <p:cNvPr id="47166" name="Line 62"/>
            <p:cNvSpPr>
              <a:spLocks noChangeShapeType="1"/>
            </p:cNvSpPr>
            <p:nvPr/>
          </p:nvSpPr>
          <p:spPr bwMode="auto">
            <a:xfrm flipH="1">
              <a:off x="1438" y="1701"/>
              <a:ext cx="257" cy="1"/>
            </a:xfrm>
            <a:prstGeom prst="line">
              <a:avLst/>
            </a:prstGeom>
            <a:noFill/>
            <a:ln w="28575">
              <a:solidFill>
                <a:schemeClr val="tx1"/>
              </a:solidFill>
              <a:round/>
              <a:headEnd/>
              <a:tailEnd/>
            </a:ln>
          </p:spPr>
          <p:txBody>
            <a:bodyPr/>
            <a:lstStyle/>
            <a:p>
              <a:endParaRPr lang="en-US"/>
            </a:p>
          </p:txBody>
        </p:sp>
        <p:sp>
          <p:nvSpPr>
            <p:cNvPr id="47167" name="Line 63"/>
            <p:cNvSpPr>
              <a:spLocks noChangeShapeType="1"/>
            </p:cNvSpPr>
            <p:nvPr/>
          </p:nvSpPr>
          <p:spPr bwMode="auto">
            <a:xfrm>
              <a:off x="1695" y="1606"/>
              <a:ext cx="1" cy="194"/>
            </a:xfrm>
            <a:prstGeom prst="line">
              <a:avLst/>
            </a:prstGeom>
            <a:noFill/>
            <a:ln w="28575">
              <a:solidFill>
                <a:srgbClr val="3399FF"/>
              </a:solidFill>
              <a:round/>
              <a:headEnd/>
              <a:tailEnd/>
            </a:ln>
          </p:spPr>
          <p:txBody>
            <a:bodyPr/>
            <a:lstStyle/>
            <a:p>
              <a:endParaRPr lang="en-US"/>
            </a:p>
          </p:txBody>
        </p:sp>
        <p:sp>
          <p:nvSpPr>
            <p:cNvPr id="47168" name="Line 64"/>
            <p:cNvSpPr>
              <a:spLocks noChangeShapeType="1"/>
            </p:cNvSpPr>
            <p:nvPr/>
          </p:nvSpPr>
          <p:spPr bwMode="auto">
            <a:xfrm flipH="1">
              <a:off x="1146" y="1433"/>
              <a:ext cx="292" cy="1"/>
            </a:xfrm>
            <a:prstGeom prst="line">
              <a:avLst/>
            </a:prstGeom>
            <a:noFill/>
            <a:ln w="28575">
              <a:solidFill>
                <a:schemeClr val="tx1"/>
              </a:solidFill>
              <a:round/>
              <a:headEnd/>
              <a:tailEnd/>
            </a:ln>
          </p:spPr>
          <p:txBody>
            <a:bodyPr/>
            <a:lstStyle/>
            <a:p>
              <a:endParaRPr lang="en-US"/>
            </a:p>
          </p:txBody>
        </p:sp>
        <p:sp>
          <p:nvSpPr>
            <p:cNvPr id="47169" name="Line 65"/>
            <p:cNvSpPr>
              <a:spLocks noChangeShapeType="1"/>
            </p:cNvSpPr>
            <p:nvPr/>
          </p:nvSpPr>
          <p:spPr bwMode="auto">
            <a:xfrm>
              <a:off x="1438" y="1160"/>
              <a:ext cx="1" cy="541"/>
            </a:xfrm>
            <a:prstGeom prst="line">
              <a:avLst/>
            </a:prstGeom>
            <a:noFill/>
            <a:ln w="28575">
              <a:solidFill>
                <a:schemeClr val="tx1"/>
              </a:solidFill>
              <a:round/>
              <a:headEnd/>
              <a:tailEnd/>
            </a:ln>
          </p:spPr>
          <p:txBody>
            <a:bodyPr/>
            <a:lstStyle/>
            <a:p>
              <a:endParaRPr lang="en-US"/>
            </a:p>
          </p:txBody>
        </p:sp>
        <p:sp>
          <p:nvSpPr>
            <p:cNvPr id="47170" name="Line 66"/>
            <p:cNvSpPr>
              <a:spLocks noChangeShapeType="1"/>
            </p:cNvSpPr>
            <p:nvPr/>
          </p:nvSpPr>
          <p:spPr bwMode="auto">
            <a:xfrm flipH="1">
              <a:off x="1892" y="1891"/>
              <a:ext cx="32" cy="1"/>
            </a:xfrm>
            <a:prstGeom prst="line">
              <a:avLst/>
            </a:prstGeom>
            <a:noFill/>
            <a:ln w="28575">
              <a:solidFill>
                <a:srgbClr val="00FF00"/>
              </a:solidFill>
              <a:round/>
              <a:headEnd/>
              <a:tailEnd/>
            </a:ln>
          </p:spPr>
          <p:txBody>
            <a:bodyPr/>
            <a:lstStyle/>
            <a:p>
              <a:endParaRPr lang="en-US"/>
            </a:p>
          </p:txBody>
        </p:sp>
        <p:sp>
          <p:nvSpPr>
            <p:cNvPr id="47171" name="Rectangle 67"/>
            <p:cNvSpPr>
              <a:spLocks noChangeArrowheads="1"/>
            </p:cNvSpPr>
            <p:nvPr/>
          </p:nvSpPr>
          <p:spPr bwMode="auto">
            <a:xfrm>
              <a:off x="1991" y="1863"/>
              <a:ext cx="388" cy="58"/>
            </a:xfrm>
            <a:prstGeom prst="rect">
              <a:avLst/>
            </a:prstGeom>
            <a:noFill/>
            <a:ln w="9525">
              <a:noFill/>
              <a:miter lim="800000"/>
              <a:headEnd/>
              <a:tailEnd/>
            </a:ln>
          </p:spPr>
          <p:txBody>
            <a:bodyPr wrap="none" lIns="0" tIns="0" rIns="0" bIns="0">
              <a:spAutoFit/>
            </a:bodyPr>
            <a:lstStyle/>
            <a:p>
              <a:pPr eaLnBrk="1" hangingPunct="1"/>
              <a:r>
                <a:rPr lang="en-US" altLang="zh-TW" sz="600" b="0">
                  <a:solidFill>
                    <a:schemeClr val="tx1"/>
                  </a:solidFill>
                  <a:ea typeface="PMingLiU" pitchFamily="18" charset="-120"/>
                </a:rPr>
                <a:t>Little red flying fox</a:t>
              </a:r>
              <a:endParaRPr lang="en-US" altLang="zh-TW" sz="2800" b="0">
                <a:solidFill>
                  <a:schemeClr val="tx1"/>
                </a:solidFill>
                <a:latin typeface="Comic Sans MS" pitchFamily="66" charset="0"/>
                <a:ea typeface="PMingLiU" pitchFamily="18" charset="-120"/>
              </a:endParaRPr>
            </a:p>
          </p:txBody>
        </p:sp>
        <p:sp>
          <p:nvSpPr>
            <p:cNvPr id="47172" name="Line 68"/>
            <p:cNvSpPr>
              <a:spLocks noChangeShapeType="1"/>
            </p:cNvSpPr>
            <p:nvPr/>
          </p:nvSpPr>
          <p:spPr bwMode="auto">
            <a:xfrm flipH="1">
              <a:off x="1892" y="1950"/>
              <a:ext cx="32" cy="1"/>
            </a:xfrm>
            <a:prstGeom prst="line">
              <a:avLst/>
            </a:prstGeom>
            <a:noFill/>
            <a:ln w="28575">
              <a:solidFill>
                <a:srgbClr val="00FF00"/>
              </a:solidFill>
              <a:round/>
              <a:headEnd/>
              <a:tailEnd/>
            </a:ln>
          </p:spPr>
          <p:txBody>
            <a:bodyPr/>
            <a:lstStyle/>
            <a:p>
              <a:endParaRPr lang="en-US"/>
            </a:p>
          </p:txBody>
        </p:sp>
        <p:sp>
          <p:nvSpPr>
            <p:cNvPr id="47173" name="Rectangle 69"/>
            <p:cNvSpPr>
              <a:spLocks noChangeArrowheads="1"/>
            </p:cNvSpPr>
            <p:nvPr/>
          </p:nvSpPr>
          <p:spPr bwMode="auto">
            <a:xfrm>
              <a:off x="1987" y="1922"/>
              <a:ext cx="364" cy="58"/>
            </a:xfrm>
            <a:prstGeom prst="rect">
              <a:avLst/>
            </a:prstGeom>
            <a:noFill/>
            <a:ln w="9525">
              <a:noFill/>
              <a:miter lim="800000"/>
              <a:headEnd/>
              <a:tailEnd/>
            </a:ln>
          </p:spPr>
          <p:txBody>
            <a:bodyPr wrap="none" lIns="0" tIns="0" rIns="0" bIns="0">
              <a:spAutoFit/>
            </a:bodyPr>
            <a:lstStyle/>
            <a:p>
              <a:pPr eaLnBrk="1" hangingPunct="1"/>
              <a:r>
                <a:rPr lang="en-US" altLang="zh-TW" sz="600" b="0">
                  <a:solidFill>
                    <a:schemeClr val="tx1"/>
                  </a:solidFill>
                  <a:ea typeface="PMingLiU" pitchFamily="18" charset="-120"/>
                </a:rPr>
                <a:t>Ryukyu flying fox</a:t>
              </a:r>
              <a:endParaRPr lang="en-US" altLang="zh-TW" sz="2800" b="0">
                <a:solidFill>
                  <a:schemeClr val="tx1"/>
                </a:solidFill>
                <a:latin typeface="Comic Sans MS" pitchFamily="66" charset="0"/>
                <a:ea typeface="PMingLiU" pitchFamily="18" charset="-120"/>
              </a:endParaRPr>
            </a:p>
          </p:txBody>
        </p:sp>
        <p:sp>
          <p:nvSpPr>
            <p:cNvPr id="47174" name="Line 70"/>
            <p:cNvSpPr>
              <a:spLocks noChangeShapeType="1"/>
            </p:cNvSpPr>
            <p:nvPr/>
          </p:nvSpPr>
          <p:spPr bwMode="auto">
            <a:xfrm flipH="1">
              <a:off x="1857" y="1918"/>
              <a:ext cx="35" cy="1"/>
            </a:xfrm>
            <a:prstGeom prst="line">
              <a:avLst/>
            </a:prstGeom>
            <a:noFill/>
            <a:ln w="28575">
              <a:solidFill>
                <a:srgbClr val="00FF00"/>
              </a:solidFill>
              <a:round/>
              <a:headEnd/>
              <a:tailEnd/>
            </a:ln>
          </p:spPr>
          <p:txBody>
            <a:bodyPr/>
            <a:lstStyle/>
            <a:p>
              <a:endParaRPr lang="en-US"/>
            </a:p>
          </p:txBody>
        </p:sp>
        <p:sp>
          <p:nvSpPr>
            <p:cNvPr id="47175" name="Line 71"/>
            <p:cNvSpPr>
              <a:spLocks noChangeShapeType="1"/>
            </p:cNvSpPr>
            <p:nvPr/>
          </p:nvSpPr>
          <p:spPr bwMode="auto">
            <a:xfrm>
              <a:off x="1892" y="1891"/>
              <a:ext cx="1" cy="59"/>
            </a:xfrm>
            <a:prstGeom prst="line">
              <a:avLst/>
            </a:prstGeom>
            <a:noFill/>
            <a:ln w="28575">
              <a:solidFill>
                <a:srgbClr val="00FF00"/>
              </a:solidFill>
              <a:round/>
              <a:headEnd/>
              <a:tailEnd/>
            </a:ln>
          </p:spPr>
          <p:txBody>
            <a:bodyPr/>
            <a:lstStyle/>
            <a:p>
              <a:endParaRPr lang="en-US"/>
            </a:p>
          </p:txBody>
        </p:sp>
        <p:sp>
          <p:nvSpPr>
            <p:cNvPr id="47176" name="Line 72"/>
            <p:cNvSpPr>
              <a:spLocks noChangeShapeType="1"/>
            </p:cNvSpPr>
            <p:nvPr/>
          </p:nvSpPr>
          <p:spPr bwMode="auto">
            <a:xfrm flipH="1">
              <a:off x="1857" y="2009"/>
              <a:ext cx="67" cy="1"/>
            </a:xfrm>
            <a:prstGeom prst="line">
              <a:avLst/>
            </a:prstGeom>
            <a:noFill/>
            <a:ln w="28575">
              <a:solidFill>
                <a:srgbClr val="00FF00"/>
              </a:solidFill>
              <a:round/>
              <a:headEnd/>
              <a:tailEnd/>
            </a:ln>
          </p:spPr>
          <p:txBody>
            <a:bodyPr/>
            <a:lstStyle/>
            <a:p>
              <a:endParaRPr lang="en-US"/>
            </a:p>
          </p:txBody>
        </p:sp>
        <p:sp>
          <p:nvSpPr>
            <p:cNvPr id="47177" name="Rectangle 73"/>
            <p:cNvSpPr>
              <a:spLocks noChangeArrowheads="1"/>
            </p:cNvSpPr>
            <p:nvPr/>
          </p:nvSpPr>
          <p:spPr bwMode="auto">
            <a:xfrm>
              <a:off x="1984" y="1982"/>
              <a:ext cx="314" cy="58"/>
            </a:xfrm>
            <a:prstGeom prst="rect">
              <a:avLst/>
            </a:prstGeom>
            <a:noFill/>
            <a:ln w="9525">
              <a:noFill/>
              <a:miter lim="800000"/>
              <a:headEnd/>
              <a:tailEnd/>
            </a:ln>
          </p:spPr>
          <p:txBody>
            <a:bodyPr wrap="none" lIns="0" tIns="0" rIns="0" bIns="0">
              <a:spAutoFit/>
            </a:bodyPr>
            <a:lstStyle/>
            <a:p>
              <a:pPr eaLnBrk="1" hangingPunct="1"/>
              <a:r>
                <a:rPr lang="en-US" altLang="zh-TW" sz="600" b="0">
                  <a:solidFill>
                    <a:schemeClr val="tx1"/>
                  </a:solidFill>
                  <a:ea typeface="PMingLiU" pitchFamily="18" charset="-120"/>
                </a:rPr>
                <a:t>Horseshoe bat</a:t>
              </a:r>
              <a:endParaRPr lang="en-US" altLang="zh-TW" sz="2800" b="0">
                <a:solidFill>
                  <a:schemeClr val="tx1"/>
                </a:solidFill>
                <a:latin typeface="Comic Sans MS" pitchFamily="66" charset="0"/>
                <a:ea typeface="PMingLiU" pitchFamily="18" charset="-120"/>
              </a:endParaRPr>
            </a:p>
          </p:txBody>
        </p:sp>
        <p:sp>
          <p:nvSpPr>
            <p:cNvPr id="47178" name="Line 74"/>
            <p:cNvSpPr>
              <a:spLocks noChangeShapeType="1"/>
            </p:cNvSpPr>
            <p:nvPr/>
          </p:nvSpPr>
          <p:spPr bwMode="auto">
            <a:xfrm flipH="1">
              <a:off x="1762" y="1962"/>
              <a:ext cx="95" cy="1"/>
            </a:xfrm>
            <a:prstGeom prst="line">
              <a:avLst/>
            </a:prstGeom>
            <a:noFill/>
            <a:ln w="28575">
              <a:solidFill>
                <a:srgbClr val="00FF00"/>
              </a:solidFill>
              <a:round/>
              <a:headEnd/>
              <a:tailEnd/>
            </a:ln>
          </p:spPr>
          <p:txBody>
            <a:bodyPr/>
            <a:lstStyle/>
            <a:p>
              <a:endParaRPr lang="en-US"/>
            </a:p>
          </p:txBody>
        </p:sp>
        <p:sp>
          <p:nvSpPr>
            <p:cNvPr id="47179" name="Line 75"/>
            <p:cNvSpPr>
              <a:spLocks noChangeShapeType="1"/>
            </p:cNvSpPr>
            <p:nvPr/>
          </p:nvSpPr>
          <p:spPr bwMode="auto">
            <a:xfrm>
              <a:off x="1857" y="1918"/>
              <a:ext cx="1" cy="91"/>
            </a:xfrm>
            <a:prstGeom prst="line">
              <a:avLst/>
            </a:prstGeom>
            <a:noFill/>
            <a:ln w="28575">
              <a:solidFill>
                <a:srgbClr val="00FF00"/>
              </a:solidFill>
              <a:round/>
              <a:headEnd/>
              <a:tailEnd/>
            </a:ln>
          </p:spPr>
          <p:txBody>
            <a:bodyPr/>
            <a:lstStyle/>
            <a:p>
              <a:endParaRPr lang="en-US"/>
            </a:p>
          </p:txBody>
        </p:sp>
        <p:sp>
          <p:nvSpPr>
            <p:cNvPr id="47180" name="Line 76"/>
            <p:cNvSpPr>
              <a:spLocks noChangeShapeType="1"/>
            </p:cNvSpPr>
            <p:nvPr/>
          </p:nvSpPr>
          <p:spPr bwMode="auto">
            <a:xfrm flipH="1">
              <a:off x="1892" y="2069"/>
              <a:ext cx="32" cy="1"/>
            </a:xfrm>
            <a:prstGeom prst="line">
              <a:avLst/>
            </a:prstGeom>
            <a:noFill/>
            <a:ln w="28575">
              <a:solidFill>
                <a:srgbClr val="00FF00"/>
              </a:solidFill>
              <a:round/>
              <a:headEnd/>
              <a:tailEnd/>
            </a:ln>
          </p:spPr>
          <p:txBody>
            <a:bodyPr/>
            <a:lstStyle/>
            <a:p>
              <a:endParaRPr lang="en-US"/>
            </a:p>
          </p:txBody>
        </p:sp>
        <p:sp>
          <p:nvSpPr>
            <p:cNvPr id="47181" name="Rectangle 77"/>
            <p:cNvSpPr>
              <a:spLocks noChangeArrowheads="1"/>
            </p:cNvSpPr>
            <p:nvPr/>
          </p:nvSpPr>
          <p:spPr bwMode="auto">
            <a:xfrm>
              <a:off x="1992" y="2045"/>
              <a:ext cx="428" cy="58"/>
            </a:xfrm>
            <a:prstGeom prst="rect">
              <a:avLst/>
            </a:prstGeom>
            <a:noFill/>
            <a:ln w="9525">
              <a:noFill/>
              <a:miter lim="800000"/>
              <a:headEnd/>
              <a:tailEnd/>
            </a:ln>
          </p:spPr>
          <p:txBody>
            <a:bodyPr wrap="none" lIns="0" tIns="0" rIns="0" bIns="0">
              <a:spAutoFit/>
            </a:bodyPr>
            <a:lstStyle/>
            <a:p>
              <a:pPr eaLnBrk="1" hangingPunct="1"/>
              <a:r>
                <a:rPr lang="en-US" altLang="zh-TW" sz="600" b="0">
                  <a:solidFill>
                    <a:schemeClr val="tx1"/>
                  </a:solidFill>
                  <a:ea typeface="PMingLiU" pitchFamily="18" charset="-120"/>
                </a:rPr>
                <a:t>Japanese pipistrelle</a:t>
              </a:r>
              <a:endParaRPr lang="en-US" altLang="zh-TW" sz="2800" b="0">
                <a:solidFill>
                  <a:schemeClr val="tx1"/>
                </a:solidFill>
                <a:latin typeface="Comic Sans MS" pitchFamily="66" charset="0"/>
                <a:ea typeface="PMingLiU" pitchFamily="18" charset="-120"/>
              </a:endParaRPr>
            </a:p>
          </p:txBody>
        </p:sp>
        <p:sp>
          <p:nvSpPr>
            <p:cNvPr id="47182" name="Line 78"/>
            <p:cNvSpPr>
              <a:spLocks noChangeShapeType="1"/>
            </p:cNvSpPr>
            <p:nvPr/>
          </p:nvSpPr>
          <p:spPr bwMode="auto">
            <a:xfrm flipH="1">
              <a:off x="1892" y="2128"/>
              <a:ext cx="32" cy="1"/>
            </a:xfrm>
            <a:prstGeom prst="line">
              <a:avLst/>
            </a:prstGeom>
            <a:noFill/>
            <a:ln w="28575">
              <a:solidFill>
                <a:srgbClr val="00FF00"/>
              </a:solidFill>
              <a:round/>
              <a:headEnd/>
              <a:tailEnd/>
            </a:ln>
          </p:spPr>
          <p:txBody>
            <a:bodyPr/>
            <a:lstStyle/>
            <a:p>
              <a:endParaRPr lang="en-US"/>
            </a:p>
          </p:txBody>
        </p:sp>
        <p:sp>
          <p:nvSpPr>
            <p:cNvPr id="47183" name="Rectangle 79"/>
            <p:cNvSpPr>
              <a:spLocks noChangeArrowheads="1"/>
            </p:cNvSpPr>
            <p:nvPr/>
          </p:nvSpPr>
          <p:spPr bwMode="auto">
            <a:xfrm>
              <a:off x="1987" y="2100"/>
              <a:ext cx="320" cy="58"/>
            </a:xfrm>
            <a:prstGeom prst="rect">
              <a:avLst/>
            </a:prstGeom>
            <a:noFill/>
            <a:ln w="9525">
              <a:noFill/>
              <a:miter lim="800000"/>
              <a:headEnd/>
              <a:tailEnd/>
            </a:ln>
          </p:spPr>
          <p:txBody>
            <a:bodyPr wrap="none" lIns="0" tIns="0" rIns="0" bIns="0">
              <a:spAutoFit/>
            </a:bodyPr>
            <a:lstStyle/>
            <a:p>
              <a:pPr eaLnBrk="1" hangingPunct="1"/>
              <a:r>
                <a:rPr lang="en-US" altLang="zh-TW" sz="600" b="0">
                  <a:solidFill>
                    <a:schemeClr val="tx1"/>
                  </a:solidFill>
                  <a:ea typeface="PMingLiU" pitchFamily="18" charset="-120"/>
                </a:rPr>
                <a:t>Long-tailed bat</a:t>
              </a:r>
              <a:endParaRPr lang="en-US" altLang="zh-TW" sz="2800" b="0">
                <a:solidFill>
                  <a:schemeClr val="tx1"/>
                </a:solidFill>
                <a:latin typeface="Comic Sans MS" pitchFamily="66" charset="0"/>
                <a:ea typeface="PMingLiU" pitchFamily="18" charset="-120"/>
              </a:endParaRPr>
            </a:p>
          </p:txBody>
        </p:sp>
        <p:sp>
          <p:nvSpPr>
            <p:cNvPr id="47184" name="Line 80"/>
            <p:cNvSpPr>
              <a:spLocks noChangeShapeType="1"/>
            </p:cNvSpPr>
            <p:nvPr/>
          </p:nvSpPr>
          <p:spPr bwMode="auto">
            <a:xfrm flipH="1">
              <a:off x="1857" y="2096"/>
              <a:ext cx="35" cy="1"/>
            </a:xfrm>
            <a:prstGeom prst="line">
              <a:avLst/>
            </a:prstGeom>
            <a:noFill/>
            <a:ln w="28575">
              <a:solidFill>
                <a:srgbClr val="00FF00"/>
              </a:solidFill>
              <a:round/>
              <a:headEnd/>
              <a:tailEnd/>
            </a:ln>
          </p:spPr>
          <p:txBody>
            <a:bodyPr/>
            <a:lstStyle/>
            <a:p>
              <a:endParaRPr lang="en-US"/>
            </a:p>
          </p:txBody>
        </p:sp>
        <p:sp>
          <p:nvSpPr>
            <p:cNvPr id="47185" name="Line 81"/>
            <p:cNvSpPr>
              <a:spLocks noChangeShapeType="1"/>
            </p:cNvSpPr>
            <p:nvPr/>
          </p:nvSpPr>
          <p:spPr bwMode="auto">
            <a:xfrm>
              <a:off x="1892" y="2069"/>
              <a:ext cx="1" cy="59"/>
            </a:xfrm>
            <a:prstGeom prst="line">
              <a:avLst/>
            </a:prstGeom>
            <a:noFill/>
            <a:ln w="28575">
              <a:solidFill>
                <a:srgbClr val="00FF00"/>
              </a:solidFill>
              <a:round/>
              <a:headEnd/>
              <a:tailEnd/>
            </a:ln>
          </p:spPr>
          <p:txBody>
            <a:bodyPr/>
            <a:lstStyle/>
            <a:p>
              <a:endParaRPr lang="en-US"/>
            </a:p>
          </p:txBody>
        </p:sp>
        <p:sp>
          <p:nvSpPr>
            <p:cNvPr id="47186" name="Line 82"/>
            <p:cNvSpPr>
              <a:spLocks noChangeShapeType="1"/>
            </p:cNvSpPr>
            <p:nvPr/>
          </p:nvSpPr>
          <p:spPr bwMode="auto">
            <a:xfrm flipH="1">
              <a:off x="1857" y="2187"/>
              <a:ext cx="67" cy="1"/>
            </a:xfrm>
            <a:prstGeom prst="line">
              <a:avLst/>
            </a:prstGeom>
            <a:noFill/>
            <a:ln w="28575">
              <a:solidFill>
                <a:srgbClr val="00FF00"/>
              </a:solidFill>
              <a:round/>
              <a:headEnd/>
              <a:tailEnd/>
            </a:ln>
          </p:spPr>
          <p:txBody>
            <a:bodyPr/>
            <a:lstStyle/>
            <a:p>
              <a:endParaRPr lang="en-US"/>
            </a:p>
          </p:txBody>
        </p:sp>
        <p:sp>
          <p:nvSpPr>
            <p:cNvPr id="47187" name="Rectangle 83"/>
            <p:cNvSpPr>
              <a:spLocks noChangeArrowheads="1"/>
            </p:cNvSpPr>
            <p:nvPr/>
          </p:nvSpPr>
          <p:spPr bwMode="auto">
            <a:xfrm>
              <a:off x="2002" y="2163"/>
              <a:ext cx="528" cy="58"/>
            </a:xfrm>
            <a:prstGeom prst="rect">
              <a:avLst/>
            </a:prstGeom>
            <a:noFill/>
            <a:ln w="9525">
              <a:noFill/>
              <a:miter lim="800000"/>
              <a:headEnd/>
              <a:tailEnd/>
            </a:ln>
          </p:spPr>
          <p:txBody>
            <a:bodyPr wrap="none" lIns="0" tIns="0" rIns="0" bIns="0">
              <a:spAutoFit/>
            </a:bodyPr>
            <a:lstStyle/>
            <a:p>
              <a:pPr eaLnBrk="1" hangingPunct="1"/>
              <a:r>
                <a:rPr lang="en-US" altLang="zh-TW" sz="600" b="0">
                  <a:solidFill>
                    <a:schemeClr val="tx1"/>
                  </a:solidFill>
                  <a:ea typeface="PMingLiU" pitchFamily="18" charset="-120"/>
                </a:rPr>
                <a:t>Jamaican fruit-eating bat</a:t>
              </a:r>
              <a:endParaRPr lang="en-US" altLang="zh-TW" sz="2800" b="0">
                <a:solidFill>
                  <a:schemeClr val="tx1"/>
                </a:solidFill>
                <a:latin typeface="Comic Sans MS" pitchFamily="66" charset="0"/>
                <a:ea typeface="PMingLiU" pitchFamily="18" charset="-120"/>
              </a:endParaRPr>
            </a:p>
          </p:txBody>
        </p:sp>
        <p:sp>
          <p:nvSpPr>
            <p:cNvPr id="47188" name="Line 84"/>
            <p:cNvSpPr>
              <a:spLocks noChangeShapeType="1"/>
            </p:cNvSpPr>
            <p:nvPr/>
          </p:nvSpPr>
          <p:spPr bwMode="auto">
            <a:xfrm flipH="1">
              <a:off x="1762" y="2144"/>
              <a:ext cx="95" cy="1"/>
            </a:xfrm>
            <a:prstGeom prst="line">
              <a:avLst/>
            </a:prstGeom>
            <a:noFill/>
            <a:ln w="28575">
              <a:solidFill>
                <a:srgbClr val="00FF00"/>
              </a:solidFill>
              <a:round/>
              <a:headEnd/>
              <a:tailEnd/>
            </a:ln>
          </p:spPr>
          <p:txBody>
            <a:bodyPr/>
            <a:lstStyle/>
            <a:p>
              <a:endParaRPr lang="en-US"/>
            </a:p>
          </p:txBody>
        </p:sp>
        <p:sp>
          <p:nvSpPr>
            <p:cNvPr id="47189" name="Line 85"/>
            <p:cNvSpPr>
              <a:spLocks noChangeShapeType="1"/>
            </p:cNvSpPr>
            <p:nvPr/>
          </p:nvSpPr>
          <p:spPr bwMode="auto">
            <a:xfrm>
              <a:off x="1857" y="2096"/>
              <a:ext cx="1" cy="91"/>
            </a:xfrm>
            <a:prstGeom prst="line">
              <a:avLst/>
            </a:prstGeom>
            <a:noFill/>
            <a:ln w="28575">
              <a:solidFill>
                <a:srgbClr val="00FF00"/>
              </a:solidFill>
              <a:round/>
              <a:headEnd/>
              <a:tailEnd/>
            </a:ln>
          </p:spPr>
          <p:txBody>
            <a:bodyPr/>
            <a:lstStyle/>
            <a:p>
              <a:endParaRPr lang="en-US"/>
            </a:p>
          </p:txBody>
        </p:sp>
        <p:sp>
          <p:nvSpPr>
            <p:cNvPr id="47190" name="Line 86"/>
            <p:cNvSpPr>
              <a:spLocks noChangeShapeType="1"/>
            </p:cNvSpPr>
            <p:nvPr/>
          </p:nvSpPr>
          <p:spPr bwMode="auto">
            <a:xfrm flipH="1">
              <a:off x="1663" y="2053"/>
              <a:ext cx="99" cy="1"/>
            </a:xfrm>
            <a:prstGeom prst="line">
              <a:avLst/>
            </a:prstGeom>
            <a:noFill/>
            <a:ln w="28575">
              <a:solidFill>
                <a:srgbClr val="00FF00"/>
              </a:solidFill>
              <a:round/>
              <a:headEnd/>
              <a:tailEnd/>
            </a:ln>
          </p:spPr>
          <p:txBody>
            <a:bodyPr/>
            <a:lstStyle/>
            <a:p>
              <a:endParaRPr lang="en-US"/>
            </a:p>
          </p:txBody>
        </p:sp>
        <p:sp>
          <p:nvSpPr>
            <p:cNvPr id="47191" name="Line 87"/>
            <p:cNvSpPr>
              <a:spLocks noChangeShapeType="1"/>
            </p:cNvSpPr>
            <p:nvPr/>
          </p:nvSpPr>
          <p:spPr bwMode="auto">
            <a:xfrm>
              <a:off x="1762" y="1962"/>
              <a:ext cx="1" cy="182"/>
            </a:xfrm>
            <a:prstGeom prst="line">
              <a:avLst/>
            </a:prstGeom>
            <a:noFill/>
            <a:ln w="28575">
              <a:solidFill>
                <a:srgbClr val="00FF00"/>
              </a:solidFill>
              <a:round/>
              <a:headEnd/>
              <a:tailEnd/>
            </a:ln>
          </p:spPr>
          <p:txBody>
            <a:bodyPr/>
            <a:lstStyle/>
            <a:p>
              <a:endParaRPr lang="en-US"/>
            </a:p>
          </p:txBody>
        </p:sp>
        <p:sp>
          <p:nvSpPr>
            <p:cNvPr id="47192" name="Line 88"/>
            <p:cNvSpPr>
              <a:spLocks noChangeShapeType="1"/>
            </p:cNvSpPr>
            <p:nvPr/>
          </p:nvSpPr>
          <p:spPr bwMode="auto">
            <a:xfrm flipH="1">
              <a:off x="1892" y="2246"/>
              <a:ext cx="32" cy="1"/>
            </a:xfrm>
            <a:prstGeom prst="line">
              <a:avLst/>
            </a:prstGeom>
            <a:noFill/>
            <a:ln w="28575">
              <a:solidFill>
                <a:srgbClr val="FF00FF"/>
              </a:solidFill>
              <a:round/>
              <a:headEnd/>
              <a:tailEnd/>
            </a:ln>
          </p:spPr>
          <p:txBody>
            <a:bodyPr/>
            <a:lstStyle/>
            <a:p>
              <a:endParaRPr lang="en-US"/>
            </a:p>
          </p:txBody>
        </p:sp>
        <p:sp>
          <p:nvSpPr>
            <p:cNvPr id="47193" name="Rectangle 89"/>
            <p:cNvSpPr>
              <a:spLocks noChangeArrowheads="1"/>
            </p:cNvSpPr>
            <p:nvPr/>
          </p:nvSpPr>
          <p:spPr bwMode="auto">
            <a:xfrm>
              <a:off x="1980" y="2223"/>
              <a:ext cx="284" cy="58"/>
            </a:xfrm>
            <a:prstGeom prst="rect">
              <a:avLst/>
            </a:prstGeom>
            <a:noFill/>
            <a:ln w="9525">
              <a:noFill/>
              <a:miter lim="800000"/>
              <a:headEnd/>
              <a:tailEnd/>
            </a:ln>
          </p:spPr>
          <p:txBody>
            <a:bodyPr wrap="none" lIns="0" tIns="0" rIns="0" bIns="0">
              <a:spAutoFit/>
            </a:bodyPr>
            <a:lstStyle/>
            <a:p>
              <a:pPr eaLnBrk="1" hangingPunct="1"/>
              <a:r>
                <a:rPr lang="en-US" altLang="zh-TW" sz="600" b="0">
                  <a:solidFill>
                    <a:schemeClr val="tx1"/>
                  </a:solidFill>
                  <a:ea typeface="PMingLiU" pitchFamily="18" charset="-120"/>
                </a:rPr>
                <a:t>Asiatic shrew</a:t>
              </a:r>
              <a:endParaRPr lang="en-US" altLang="zh-TW" sz="2800" b="0">
                <a:solidFill>
                  <a:schemeClr val="tx1"/>
                </a:solidFill>
                <a:latin typeface="Comic Sans MS" pitchFamily="66" charset="0"/>
                <a:ea typeface="PMingLiU" pitchFamily="18" charset="-120"/>
              </a:endParaRPr>
            </a:p>
          </p:txBody>
        </p:sp>
        <p:sp>
          <p:nvSpPr>
            <p:cNvPr id="47194" name="Line 90"/>
            <p:cNvSpPr>
              <a:spLocks noChangeShapeType="1"/>
            </p:cNvSpPr>
            <p:nvPr/>
          </p:nvSpPr>
          <p:spPr bwMode="auto">
            <a:xfrm flipH="1">
              <a:off x="1892" y="2309"/>
              <a:ext cx="32" cy="1"/>
            </a:xfrm>
            <a:prstGeom prst="line">
              <a:avLst/>
            </a:prstGeom>
            <a:noFill/>
            <a:ln w="28575">
              <a:solidFill>
                <a:srgbClr val="FF00FF"/>
              </a:solidFill>
              <a:round/>
              <a:headEnd/>
              <a:tailEnd/>
            </a:ln>
          </p:spPr>
          <p:txBody>
            <a:bodyPr/>
            <a:lstStyle/>
            <a:p>
              <a:endParaRPr lang="en-US"/>
            </a:p>
          </p:txBody>
        </p:sp>
        <p:sp>
          <p:nvSpPr>
            <p:cNvPr id="47195" name="Rectangle 91"/>
            <p:cNvSpPr>
              <a:spLocks noChangeArrowheads="1"/>
            </p:cNvSpPr>
            <p:nvPr/>
          </p:nvSpPr>
          <p:spPr bwMode="auto">
            <a:xfrm>
              <a:off x="1990" y="2282"/>
              <a:ext cx="417" cy="58"/>
            </a:xfrm>
            <a:prstGeom prst="rect">
              <a:avLst/>
            </a:prstGeom>
            <a:noFill/>
            <a:ln w="9525">
              <a:noFill/>
              <a:miter lim="800000"/>
              <a:headEnd/>
              <a:tailEnd/>
            </a:ln>
          </p:spPr>
          <p:txBody>
            <a:bodyPr wrap="none" lIns="0" tIns="0" rIns="0" bIns="0">
              <a:spAutoFit/>
            </a:bodyPr>
            <a:lstStyle/>
            <a:p>
              <a:pPr eaLnBrk="1" hangingPunct="1"/>
              <a:r>
                <a:rPr lang="en-US" altLang="zh-TW" sz="600" b="0">
                  <a:solidFill>
                    <a:schemeClr val="tx1"/>
                  </a:solidFill>
                  <a:ea typeface="PMingLiU" pitchFamily="18" charset="-120"/>
                </a:rPr>
                <a:t>Long-clawed shrew</a:t>
              </a:r>
              <a:endParaRPr lang="en-US" altLang="zh-TW" sz="2800" b="0">
                <a:solidFill>
                  <a:schemeClr val="tx1"/>
                </a:solidFill>
                <a:latin typeface="Comic Sans MS" pitchFamily="66" charset="0"/>
                <a:ea typeface="PMingLiU" pitchFamily="18" charset="-120"/>
              </a:endParaRPr>
            </a:p>
          </p:txBody>
        </p:sp>
        <p:sp>
          <p:nvSpPr>
            <p:cNvPr id="47196" name="Line 92"/>
            <p:cNvSpPr>
              <a:spLocks noChangeShapeType="1"/>
            </p:cNvSpPr>
            <p:nvPr/>
          </p:nvSpPr>
          <p:spPr bwMode="auto">
            <a:xfrm flipH="1">
              <a:off x="1857" y="2278"/>
              <a:ext cx="35" cy="1"/>
            </a:xfrm>
            <a:prstGeom prst="line">
              <a:avLst/>
            </a:prstGeom>
            <a:noFill/>
            <a:ln w="28575">
              <a:solidFill>
                <a:srgbClr val="FF00FF"/>
              </a:solidFill>
              <a:round/>
              <a:headEnd/>
              <a:tailEnd/>
            </a:ln>
          </p:spPr>
          <p:txBody>
            <a:bodyPr/>
            <a:lstStyle/>
            <a:p>
              <a:endParaRPr lang="en-US"/>
            </a:p>
          </p:txBody>
        </p:sp>
        <p:sp>
          <p:nvSpPr>
            <p:cNvPr id="47197" name="Line 93"/>
            <p:cNvSpPr>
              <a:spLocks noChangeShapeType="1"/>
            </p:cNvSpPr>
            <p:nvPr/>
          </p:nvSpPr>
          <p:spPr bwMode="auto">
            <a:xfrm>
              <a:off x="1892" y="2246"/>
              <a:ext cx="1" cy="63"/>
            </a:xfrm>
            <a:prstGeom prst="line">
              <a:avLst/>
            </a:prstGeom>
            <a:noFill/>
            <a:ln w="28575">
              <a:solidFill>
                <a:srgbClr val="FF00FF"/>
              </a:solidFill>
              <a:round/>
              <a:headEnd/>
              <a:tailEnd/>
            </a:ln>
          </p:spPr>
          <p:txBody>
            <a:bodyPr/>
            <a:lstStyle/>
            <a:p>
              <a:endParaRPr lang="en-US"/>
            </a:p>
          </p:txBody>
        </p:sp>
        <p:sp>
          <p:nvSpPr>
            <p:cNvPr id="47198" name="Line 94"/>
            <p:cNvSpPr>
              <a:spLocks noChangeShapeType="1"/>
            </p:cNvSpPr>
            <p:nvPr/>
          </p:nvSpPr>
          <p:spPr bwMode="auto">
            <a:xfrm flipH="1">
              <a:off x="1857" y="2369"/>
              <a:ext cx="67" cy="1"/>
            </a:xfrm>
            <a:prstGeom prst="line">
              <a:avLst/>
            </a:prstGeom>
            <a:noFill/>
            <a:ln w="28575">
              <a:solidFill>
                <a:srgbClr val="FF00FF"/>
              </a:solidFill>
              <a:round/>
              <a:headEnd/>
              <a:tailEnd/>
            </a:ln>
          </p:spPr>
          <p:txBody>
            <a:bodyPr/>
            <a:lstStyle/>
            <a:p>
              <a:endParaRPr lang="en-US"/>
            </a:p>
          </p:txBody>
        </p:sp>
        <p:sp>
          <p:nvSpPr>
            <p:cNvPr id="47199" name="Rectangle 95"/>
            <p:cNvSpPr>
              <a:spLocks noChangeArrowheads="1"/>
            </p:cNvSpPr>
            <p:nvPr/>
          </p:nvSpPr>
          <p:spPr bwMode="auto">
            <a:xfrm>
              <a:off x="1966" y="2341"/>
              <a:ext cx="105" cy="58"/>
            </a:xfrm>
            <a:prstGeom prst="rect">
              <a:avLst/>
            </a:prstGeom>
            <a:noFill/>
            <a:ln w="9525">
              <a:noFill/>
              <a:miter lim="800000"/>
              <a:headEnd/>
              <a:tailEnd/>
            </a:ln>
          </p:spPr>
          <p:txBody>
            <a:bodyPr wrap="none" lIns="0" tIns="0" rIns="0" bIns="0">
              <a:spAutoFit/>
            </a:bodyPr>
            <a:lstStyle/>
            <a:p>
              <a:pPr eaLnBrk="1" hangingPunct="1"/>
              <a:r>
                <a:rPr lang="en-US" altLang="zh-TW" sz="600" b="0">
                  <a:solidFill>
                    <a:schemeClr val="tx1"/>
                  </a:solidFill>
                  <a:ea typeface="PMingLiU" pitchFamily="18" charset="-120"/>
                </a:rPr>
                <a:t>Mole</a:t>
              </a:r>
              <a:endParaRPr lang="en-US" altLang="zh-TW" sz="2800" b="0">
                <a:solidFill>
                  <a:schemeClr val="tx1"/>
                </a:solidFill>
                <a:latin typeface="Comic Sans MS" pitchFamily="66" charset="0"/>
                <a:ea typeface="PMingLiU" pitchFamily="18" charset="-120"/>
              </a:endParaRPr>
            </a:p>
          </p:txBody>
        </p:sp>
        <p:sp>
          <p:nvSpPr>
            <p:cNvPr id="47200" name="Line 96"/>
            <p:cNvSpPr>
              <a:spLocks noChangeShapeType="1"/>
            </p:cNvSpPr>
            <p:nvPr/>
          </p:nvSpPr>
          <p:spPr bwMode="auto">
            <a:xfrm flipH="1">
              <a:off x="1663" y="2321"/>
              <a:ext cx="194" cy="1"/>
            </a:xfrm>
            <a:prstGeom prst="line">
              <a:avLst/>
            </a:prstGeom>
            <a:noFill/>
            <a:ln w="28575">
              <a:solidFill>
                <a:srgbClr val="FF00FF"/>
              </a:solidFill>
              <a:round/>
              <a:headEnd/>
              <a:tailEnd/>
            </a:ln>
          </p:spPr>
          <p:txBody>
            <a:bodyPr/>
            <a:lstStyle/>
            <a:p>
              <a:endParaRPr lang="en-US"/>
            </a:p>
          </p:txBody>
        </p:sp>
        <p:sp>
          <p:nvSpPr>
            <p:cNvPr id="47201" name="Line 97"/>
            <p:cNvSpPr>
              <a:spLocks noChangeShapeType="1"/>
            </p:cNvSpPr>
            <p:nvPr/>
          </p:nvSpPr>
          <p:spPr bwMode="auto">
            <a:xfrm>
              <a:off x="1857" y="2278"/>
              <a:ext cx="1" cy="91"/>
            </a:xfrm>
            <a:prstGeom prst="line">
              <a:avLst/>
            </a:prstGeom>
            <a:noFill/>
            <a:ln w="28575">
              <a:solidFill>
                <a:srgbClr val="FF00FF"/>
              </a:solidFill>
              <a:round/>
              <a:headEnd/>
              <a:tailEnd/>
            </a:ln>
          </p:spPr>
          <p:txBody>
            <a:bodyPr/>
            <a:lstStyle/>
            <a:p>
              <a:endParaRPr lang="en-US"/>
            </a:p>
          </p:txBody>
        </p:sp>
        <p:sp>
          <p:nvSpPr>
            <p:cNvPr id="47202" name="Line 98"/>
            <p:cNvSpPr>
              <a:spLocks noChangeShapeType="1"/>
            </p:cNvSpPr>
            <p:nvPr/>
          </p:nvSpPr>
          <p:spPr bwMode="auto">
            <a:xfrm flipH="1">
              <a:off x="1146" y="2187"/>
              <a:ext cx="517" cy="1"/>
            </a:xfrm>
            <a:prstGeom prst="line">
              <a:avLst/>
            </a:prstGeom>
            <a:noFill/>
            <a:ln w="28575">
              <a:solidFill>
                <a:schemeClr val="tx1"/>
              </a:solidFill>
              <a:round/>
              <a:headEnd/>
              <a:tailEnd/>
            </a:ln>
          </p:spPr>
          <p:txBody>
            <a:bodyPr/>
            <a:lstStyle/>
            <a:p>
              <a:endParaRPr lang="en-US"/>
            </a:p>
          </p:txBody>
        </p:sp>
        <p:sp>
          <p:nvSpPr>
            <p:cNvPr id="47203" name="Line 99"/>
            <p:cNvSpPr>
              <a:spLocks noChangeShapeType="1"/>
            </p:cNvSpPr>
            <p:nvPr/>
          </p:nvSpPr>
          <p:spPr bwMode="auto">
            <a:xfrm>
              <a:off x="1663" y="2053"/>
              <a:ext cx="1" cy="268"/>
            </a:xfrm>
            <a:prstGeom prst="line">
              <a:avLst/>
            </a:prstGeom>
            <a:noFill/>
            <a:ln w="28575">
              <a:solidFill>
                <a:schemeClr val="tx1"/>
              </a:solidFill>
              <a:round/>
              <a:headEnd/>
              <a:tailEnd/>
            </a:ln>
          </p:spPr>
          <p:txBody>
            <a:bodyPr/>
            <a:lstStyle/>
            <a:p>
              <a:endParaRPr lang="en-US"/>
            </a:p>
          </p:txBody>
        </p:sp>
        <p:sp>
          <p:nvSpPr>
            <p:cNvPr id="47204" name="Line 100"/>
            <p:cNvSpPr>
              <a:spLocks noChangeShapeType="1"/>
            </p:cNvSpPr>
            <p:nvPr/>
          </p:nvSpPr>
          <p:spPr bwMode="auto">
            <a:xfrm flipH="1">
              <a:off x="1019" y="1808"/>
              <a:ext cx="127" cy="1"/>
            </a:xfrm>
            <a:prstGeom prst="line">
              <a:avLst/>
            </a:prstGeom>
            <a:noFill/>
            <a:ln w="28575">
              <a:solidFill>
                <a:schemeClr val="tx1"/>
              </a:solidFill>
              <a:round/>
              <a:headEnd/>
              <a:tailEnd/>
            </a:ln>
          </p:spPr>
          <p:txBody>
            <a:bodyPr/>
            <a:lstStyle/>
            <a:p>
              <a:endParaRPr lang="en-US"/>
            </a:p>
          </p:txBody>
        </p:sp>
        <p:sp>
          <p:nvSpPr>
            <p:cNvPr id="47205" name="Line 101"/>
            <p:cNvSpPr>
              <a:spLocks noChangeShapeType="1"/>
            </p:cNvSpPr>
            <p:nvPr/>
          </p:nvSpPr>
          <p:spPr bwMode="auto">
            <a:xfrm>
              <a:off x="1146" y="1433"/>
              <a:ext cx="1" cy="754"/>
            </a:xfrm>
            <a:prstGeom prst="line">
              <a:avLst/>
            </a:prstGeom>
            <a:noFill/>
            <a:ln w="28575">
              <a:solidFill>
                <a:schemeClr val="tx1"/>
              </a:solidFill>
              <a:round/>
              <a:headEnd/>
              <a:tailEnd/>
            </a:ln>
          </p:spPr>
          <p:txBody>
            <a:bodyPr/>
            <a:lstStyle/>
            <a:p>
              <a:endParaRPr lang="en-US"/>
            </a:p>
          </p:txBody>
        </p:sp>
        <p:sp>
          <p:nvSpPr>
            <p:cNvPr id="47206" name="Line 102"/>
            <p:cNvSpPr>
              <a:spLocks noChangeShapeType="1"/>
            </p:cNvSpPr>
            <p:nvPr/>
          </p:nvSpPr>
          <p:spPr bwMode="auto">
            <a:xfrm flipH="1">
              <a:off x="1892" y="2428"/>
              <a:ext cx="32" cy="1"/>
            </a:xfrm>
            <a:prstGeom prst="line">
              <a:avLst/>
            </a:prstGeom>
            <a:noFill/>
            <a:ln w="28575">
              <a:solidFill>
                <a:srgbClr val="FF00FF"/>
              </a:solidFill>
              <a:round/>
              <a:headEnd/>
              <a:tailEnd/>
            </a:ln>
          </p:spPr>
          <p:txBody>
            <a:bodyPr/>
            <a:lstStyle/>
            <a:p>
              <a:endParaRPr lang="en-US"/>
            </a:p>
          </p:txBody>
        </p:sp>
        <p:sp>
          <p:nvSpPr>
            <p:cNvPr id="47207" name="Rectangle 103"/>
            <p:cNvSpPr>
              <a:spLocks noChangeArrowheads="1"/>
            </p:cNvSpPr>
            <p:nvPr/>
          </p:nvSpPr>
          <p:spPr bwMode="auto">
            <a:xfrm>
              <a:off x="1976" y="2400"/>
              <a:ext cx="629" cy="58"/>
            </a:xfrm>
            <a:prstGeom prst="rect">
              <a:avLst/>
            </a:prstGeom>
            <a:noFill/>
            <a:ln w="9525">
              <a:noFill/>
              <a:miter lim="800000"/>
              <a:headEnd/>
              <a:tailEnd/>
            </a:ln>
          </p:spPr>
          <p:txBody>
            <a:bodyPr wrap="none" lIns="0" tIns="0" rIns="0" bIns="0">
              <a:spAutoFit/>
            </a:bodyPr>
            <a:lstStyle/>
            <a:p>
              <a:pPr eaLnBrk="1" hangingPunct="1"/>
              <a:r>
                <a:rPr lang="en-US" altLang="zh-TW" sz="600" b="0">
                  <a:solidFill>
                    <a:schemeClr val="tx1"/>
                  </a:solidFill>
                  <a:ea typeface="PMingLiU" pitchFamily="18" charset="-120"/>
                </a:rPr>
                <a:t>Small Madagascar hedgehog</a:t>
              </a:r>
              <a:endParaRPr lang="en-US" altLang="zh-TW" sz="2800" b="0">
                <a:solidFill>
                  <a:schemeClr val="tx1"/>
                </a:solidFill>
                <a:latin typeface="Comic Sans MS" pitchFamily="66" charset="0"/>
                <a:ea typeface="PMingLiU" pitchFamily="18" charset="-120"/>
              </a:endParaRPr>
            </a:p>
          </p:txBody>
        </p:sp>
        <p:sp>
          <p:nvSpPr>
            <p:cNvPr id="47208" name="Line 104"/>
            <p:cNvSpPr>
              <a:spLocks noChangeShapeType="1"/>
            </p:cNvSpPr>
            <p:nvPr/>
          </p:nvSpPr>
          <p:spPr bwMode="auto">
            <a:xfrm flipH="1">
              <a:off x="1892" y="2487"/>
              <a:ext cx="32" cy="1"/>
            </a:xfrm>
            <a:prstGeom prst="line">
              <a:avLst/>
            </a:prstGeom>
            <a:noFill/>
            <a:ln w="28575">
              <a:solidFill>
                <a:srgbClr val="3399FF"/>
              </a:solidFill>
              <a:round/>
              <a:headEnd/>
              <a:tailEnd/>
            </a:ln>
          </p:spPr>
          <p:txBody>
            <a:bodyPr/>
            <a:lstStyle/>
            <a:p>
              <a:endParaRPr lang="en-US"/>
            </a:p>
          </p:txBody>
        </p:sp>
        <p:sp>
          <p:nvSpPr>
            <p:cNvPr id="47209" name="Rectangle 105"/>
            <p:cNvSpPr>
              <a:spLocks noChangeArrowheads="1"/>
            </p:cNvSpPr>
            <p:nvPr/>
          </p:nvSpPr>
          <p:spPr bwMode="auto">
            <a:xfrm>
              <a:off x="1976" y="2459"/>
              <a:ext cx="193" cy="58"/>
            </a:xfrm>
            <a:prstGeom prst="rect">
              <a:avLst/>
            </a:prstGeom>
            <a:noFill/>
            <a:ln w="9525">
              <a:noFill/>
              <a:miter lim="800000"/>
              <a:headEnd/>
              <a:tailEnd/>
            </a:ln>
          </p:spPr>
          <p:txBody>
            <a:bodyPr wrap="none" lIns="0" tIns="0" rIns="0" bIns="0">
              <a:spAutoFit/>
            </a:bodyPr>
            <a:lstStyle/>
            <a:p>
              <a:pPr eaLnBrk="1" hangingPunct="1"/>
              <a:r>
                <a:rPr lang="en-US" altLang="zh-TW" sz="600" b="0">
                  <a:solidFill>
                    <a:schemeClr val="tx1"/>
                  </a:solidFill>
                  <a:ea typeface="PMingLiU" pitchFamily="18" charset="-120"/>
                </a:rPr>
                <a:t>Aardvark</a:t>
              </a:r>
              <a:endParaRPr lang="en-US" altLang="zh-TW" sz="2800" b="0">
                <a:solidFill>
                  <a:schemeClr val="tx1"/>
                </a:solidFill>
                <a:latin typeface="Comic Sans MS" pitchFamily="66" charset="0"/>
                <a:ea typeface="PMingLiU" pitchFamily="18" charset="-120"/>
              </a:endParaRPr>
            </a:p>
          </p:txBody>
        </p:sp>
        <p:sp>
          <p:nvSpPr>
            <p:cNvPr id="47210" name="Line 106"/>
            <p:cNvSpPr>
              <a:spLocks noChangeShapeType="1"/>
            </p:cNvSpPr>
            <p:nvPr/>
          </p:nvSpPr>
          <p:spPr bwMode="auto">
            <a:xfrm flipH="1">
              <a:off x="1857" y="2456"/>
              <a:ext cx="35" cy="1"/>
            </a:xfrm>
            <a:prstGeom prst="line">
              <a:avLst/>
            </a:prstGeom>
            <a:noFill/>
            <a:ln w="28575">
              <a:solidFill>
                <a:srgbClr val="3399FF"/>
              </a:solidFill>
              <a:round/>
              <a:headEnd/>
              <a:tailEnd/>
            </a:ln>
          </p:spPr>
          <p:txBody>
            <a:bodyPr/>
            <a:lstStyle/>
            <a:p>
              <a:endParaRPr lang="en-US"/>
            </a:p>
          </p:txBody>
        </p:sp>
        <p:sp>
          <p:nvSpPr>
            <p:cNvPr id="47211" name="Line 107"/>
            <p:cNvSpPr>
              <a:spLocks noChangeShapeType="1"/>
            </p:cNvSpPr>
            <p:nvPr/>
          </p:nvSpPr>
          <p:spPr bwMode="auto">
            <a:xfrm>
              <a:off x="1892" y="2428"/>
              <a:ext cx="1" cy="59"/>
            </a:xfrm>
            <a:prstGeom prst="line">
              <a:avLst/>
            </a:prstGeom>
            <a:noFill/>
            <a:ln w="28575">
              <a:solidFill>
                <a:srgbClr val="3399FF"/>
              </a:solidFill>
              <a:round/>
              <a:headEnd/>
              <a:tailEnd/>
            </a:ln>
          </p:spPr>
          <p:txBody>
            <a:bodyPr/>
            <a:lstStyle/>
            <a:p>
              <a:endParaRPr lang="en-US"/>
            </a:p>
          </p:txBody>
        </p:sp>
        <p:sp>
          <p:nvSpPr>
            <p:cNvPr id="47212" name="Line 108"/>
            <p:cNvSpPr>
              <a:spLocks noChangeShapeType="1"/>
            </p:cNvSpPr>
            <p:nvPr/>
          </p:nvSpPr>
          <p:spPr bwMode="auto">
            <a:xfrm flipH="1">
              <a:off x="1857" y="2546"/>
              <a:ext cx="67" cy="1"/>
            </a:xfrm>
            <a:prstGeom prst="line">
              <a:avLst/>
            </a:prstGeom>
            <a:noFill/>
            <a:ln w="28575">
              <a:solidFill>
                <a:srgbClr val="3399FF"/>
              </a:solidFill>
              <a:round/>
              <a:headEnd/>
              <a:tailEnd/>
            </a:ln>
          </p:spPr>
          <p:txBody>
            <a:bodyPr/>
            <a:lstStyle/>
            <a:p>
              <a:endParaRPr lang="en-US"/>
            </a:p>
          </p:txBody>
        </p:sp>
        <p:sp>
          <p:nvSpPr>
            <p:cNvPr id="47213" name="Rectangle 109"/>
            <p:cNvSpPr>
              <a:spLocks noChangeArrowheads="1"/>
            </p:cNvSpPr>
            <p:nvPr/>
          </p:nvSpPr>
          <p:spPr bwMode="auto">
            <a:xfrm>
              <a:off x="1975" y="2519"/>
              <a:ext cx="191" cy="58"/>
            </a:xfrm>
            <a:prstGeom prst="rect">
              <a:avLst/>
            </a:prstGeom>
            <a:noFill/>
            <a:ln w="9525">
              <a:noFill/>
              <a:miter lim="800000"/>
              <a:headEnd/>
              <a:tailEnd/>
            </a:ln>
          </p:spPr>
          <p:txBody>
            <a:bodyPr wrap="none" lIns="0" tIns="0" rIns="0" bIns="0">
              <a:spAutoFit/>
            </a:bodyPr>
            <a:lstStyle/>
            <a:p>
              <a:pPr eaLnBrk="1" hangingPunct="1"/>
              <a:r>
                <a:rPr lang="en-US" altLang="zh-TW" sz="600" b="0">
                  <a:solidFill>
                    <a:schemeClr val="tx1"/>
                  </a:solidFill>
                  <a:ea typeface="PMingLiU" pitchFamily="18" charset="-120"/>
                </a:rPr>
                <a:t>Elephant</a:t>
              </a:r>
              <a:endParaRPr lang="en-US" altLang="zh-TW" sz="2800" b="0">
                <a:solidFill>
                  <a:schemeClr val="tx1"/>
                </a:solidFill>
                <a:latin typeface="Comic Sans MS" pitchFamily="66" charset="0"/>
                <a:ea typeface="PMingLiU" pitchFamily="18" charset="-120"/>
              </a:endParaRPr>
            </a:p>
          </p:txBody>
        </p:sp>
        <p:sp>
          <p:nvSpPr>
            <p:cNvPr id="47214" name="Line 110"/>
            <p:cNvSpPr>
              <a:spLocks noChangeShapeType="1"/>
            </p:cNvSpPr>
            <p:nvPr/>
          </p:nvSpPr>
          <p:spPr bwMode="auto">
            <a:xfrm flipH="1">
              <a:off x="1825" y="2503"/>
              <a:ext cx="32" cy="1"/>
            </a:xfrm>
            <a:prstGeom prst="line">
              <a:avLst/>
            </a:prstGeom>
            <a:noFill/>
            <a:ln w="28575">
              <a:solidFill>
                <a:srgbClr val="3399FF"/>
              </a:solidFill>
              <a:round/>
              <a:headEnd/>
              <a:tailEnd/>
            </a:ln>
          </p:spPr>
          <p:txBody>
            <a:bodyPr/>
            <a:lstStyle/>
            <a:p>
              <a:endParaRPr lang="en-US"/>
            </a:p>
          </p:txBody>
        </p:sp>
        <p:sp>
          <p:nvSpPr>
            <p:cNvPr id="47215" name="Line 111"/>
            <p:cNvSpPr>
              <a:spLocks noChangeShapeType="1"/>
            </p:cNvSpPr>
            <p:nvPr/>
          </p:nvSpPr>
          <p:spPr bwMode="auto">
            <a:xfrm>
              <a:off x="1857" y="2456"/>
              <a:ext cx="1" cy="90"/>
            </a:xfrm>
            <a:prstGeom prst="line">
              <a:avLst/>
            </a:prstGeom>
            <a:noFill/>
            <a:ln w="28575">
              <a:solidFill>
                <a:srgbClr val="3399FF"/>
              </a:solidFill>
              <a:round/>
              <a:headEnd/>
              <a:tailEnd/>
            </a:ln>
          </p:spPr>
          <p:txBody>
            <a:bodyPr/>
            <a:lstStyle/>
            <a:p>
              <a:endParaRPr lang="en-US"/>
            </a:p>
          </p:txBody>
        </p:sp>
        <p:sp>
          <p:nvSpPr>
            <p:cNvPr id="47216" name="Line 112"/>
            <p:cNvSpPr>
              <a:spLocks noChangeShapeType="1"/>
            </p:cNvSpPr>
            <p:nvPr/>
          </p:nvSpPr>
          <p:spPr bwMode="auto">
            <a:xfrm flipH="1">
              <a:off x="1825" y="2606"/>
              <a:ext cx="99" cy="1"/>
            </a:xfrm>
            <a:prstGeom prst="line">
              <a:avLst/>
            </a:prstGeom>
            <a:noFill/>
            <a:ln w="28575">
              <a:solidFill>
                <a:srgbClr val="FFFF00"/>
              </a:solidFill>
              <a:round/>
              <a:headEnd/>
              <a:tailEnd/>
            </a:ln>
          </p:spPr>
          <p:txBody>
            <a:bodyPr/>
            <a:lstStyle/>
            <a:p>
              <a:endParaRPr lang="en-US"/>
            </a:p>
          </p:txBody>
        </p:sp>
        <p:sp>
          <p:nvSpPr>
            <p:cNvPr id="47217" name="Rectangle 113"/>
            <p:cNvSpPr>
              <a:spLocks noChangeArrowheads="1"/>
            </p:cNvSpPr>
            <p:nvPr/>
          </p:nvSpPr>
          <p:spPr bwMode="auto">
            <a:xfrm>
              <a:off x="1973" y="2578"/>
              <a:ext cx="202" cy="58"/>
            </a:xfrm>
            <a:prstGeom prst="rect">
              <a:avLst/>
            </a:prstGeom>
            <a:noFill/>
            <a:ln w="9525">
              <a:noFill/>
              <a:miter lim="800000"/>
              <a:headEnd/>
              <a:tailEnd/>
            </a:ln>
          </p:spPr>
          <p:txBody>
            <a:bodyPr wrap="none" lIns="0" tIns="0" rIns="0" bIns="0">
              <a:spAutoFit/>
            </a:bodyPr>
            <a:lstStyle/>
            <a:p>
              <a:pPr eaLnBrk="1" hangingPunct="1"/>
              <a:r>
                <a:rPr lang="en-US" altLang="zh-TW" sz="600" b="0">
                  <a:solidFill>
                    <a:schemeClr val="tx1"/>
                  </a:solidFill>
                  <a:ea typeface="PMingLiU" pitchFamily="18" charset="-120"/>
                </a:rPr>
                <a:t>Armadillo</a:t>
              </a:r>
              <a:endParaRPr lang="en-US" altLang="zh-TW" sz="2800" b="0">
                <a:solidFill>
                  <a:schemeClr val="tx1"/>
                </a:solidFill>
                <a:latin typeface="Comic Sans MS" pitchFamily="66" charset="0"/>
                <a:ea typeface="PMingLiU" pitchFamily="18" charset="-120"/>
              </a:endParaRPr>
            </a:p>
          </p:txBody>
        </p:sp>
        <p:sp>
          <p:nvSpPr>
            <p:cNvPr id="47218" name="Line 114"/>
            <p:cNvSpPr>
              <a:spLocks noChangeShapeType="1"/>
            </p:cNvSpPr>
            <p:nvPr/>
          </p:nvSpPr>
          <p:spPr bwMode="auto">
            <a:xfrm flipH="1">
              <a:off x="1019" y="2554"/>
              <a:ext cx="806" cy="1"/>
            </a:xfrm>
            <a:prstGeom prst="line">
              <a:avLst/>
            </a:prstGeom>
            <a:noFill/>
            <a:ln w="28575">
              <a:solidFill>
                <a:schemeClr val="tx1"/>
              </a:solidFill>
              <a:round/>
              <a:headEnd/>
              <a:tailEnd/>
            </a:ln>
          </p:spPr>
          <p:txBody>
            <a:bodyPr/>
            <a:lstStyle/>
            <a:p>
              <a:endParaRPr lang="en-US"/>
            </a:p>
          </p:txBody>
        </p:sp>
        <p:sp>
          <p:nvSpPr>
            <p:cNvPr id="47219" name="Line 115"/>
            <p:cNvSpPr>
              <a:spLocks noChangeShapeType="1"/>
            </p:cNvSpPr>
            <p:nvPr/>
          </p:nvSpPr>
          <p:spPr bwMode="auto">
            <a:xfrm>
              <a:off x="1825" y="2503"/>
              <a:ext cx="1" cy="103"/>
            </a:xfrm>
            <a:prstGeom prst="line">
              <a:avLst/>
            </a:prstGeom>
            <a:noFill/>
            <a:ln w="28575">
              <a:solidFill>
                <a:schemeClr val="tx1"/>
              </a:solidFill>
              <a:round/>
              <a:headEnd/>
              <a:tailEnd/>
            </a:ln>
          </p:spPr>
          <p:txBody>
            <a:bodyPr/>
            <a:lstStyle/>
            <a:p>
              <a:endParaRPr lang="en-US"/>
            </a:p>
          </p:txBody>
        </p:sp>
        <p:sp>
          <p:nvSpPr>
            <p:cNvPr id="47220" name="Line 116"/>
            <p:cNvSpPr>
              <a:spLocks noChangeShapeType="1"/>
            </p:cNvSpPr>
            <p:nvPr/>
          </p:nvSpPr>
          <p:spPr bwMode="auto">
            <a:xfrm flipH="1">
              <a:off x="921" y="2179"/>
              <a:ext cx="98" cy="1"/>
            </a:xfrm>
            <a:prstGeom prst="line">
              <a:avLst/>
            </a:prstGeom>
            <a:noFill/>
            <a:ln w="28575">
              <a:solidFill>
                <a:schemeClr val="tx1"/>
              </a:solidFill>
              <a:round/>
              <a:headEnd/>
              <a:tailEnd/>
            </a:ln>
          </p:spPr>
          <p:txBody>
            <a:bodyPr/>
            <a:lstStyle/>
            <a:p>
              <a:endParaRPr lang="en-US"/>
            </a:p>
          </p:txBody>
        </p:sp>
        <p:sp>
          <p:nvSpPr>
            <p:cNvPr id="47221" name="Line 117"/>
            <p:cNvSpPr>
              <a:spLocks noChangeShapeType="1"/>
            </p:cNvSpPr>
            <p:nvPr/>
          </p:nvSpPr>
          <p:spPr bwMode="auto">
            <a:xfrm>
              <a:off x="1019" y="1808"/>
              <a:ext cx="1" cy="746"/>
            </a:xfrm>
            <a:prstGeom prst="line">
              <a:avLst/>
            </a:prstGeom>
            <a:noFill/>
            <a:ln w="28575">
              <a:solidFill>
                <a:schemeClr val="tx1"/>
              </a:solidFill>
              <a:round/>
              <a:headEnd/>
              <a:tailEnd/>
            </a:ln>
          </p:spPr>
          <p:txBody>
            <a:bodyPr/>
            <a:lstStyle/>
            <a:p>
              <a:endParaRPr lang="en-US"/>
            </a:p>
          </p:txBody>
        </p:sp>
        <p:sp>
          <p:nvSpPr>
            <p:cNvPr id="47222" name="Line 118"/>
            <p:cNvSpPr>
              <a:spLocks noChangeShapeType="1"/>
            </p:cNvSpPr>
            <p:nvPr/>
          </p:nvSpPr>
          <p:spPr bwMode="auto">
            <a:xfrm flipH="1">
              <a:off x="1892" y="2665"/>
              <a:ext cx="32" cy="1"/>
            </a:xfrm>
            <a:prstGeom prst="line">
              <a:avLst/>
            </a:prstGeom>
            <a:noFill/>
            <a:ln w="28575">
              <a:solidFill>
                <a:schemeClr val="accent1"/>
              </a:solidFill>
              <a:round/>
              <a:headEnd/>
              <a:tailEnd/>
            </a:ln>
          </p:spPr>
          <p:txBody>
            <a:bodyPr/>
            <a:lstStyle/>
            <a:p>
              <a:endParaRPr lang="en-US"/>
            </a:p>
          </p:txBody>
        </p:sp>
        <p:sp>
          <p:nvSpPr>
            <p:cNvPr id="47223" name="Rectangle 119"/>
            <p:cNvSpPr>
              <a:spLocks noChangeArrowheads="1"/>
            </p:cNvSpPr>
            <p:nvPr/>
          </p:nvSpPr>
          <p:spPr bwMode="auto">
            <a:xfrm>
              <a:off x="1971" y="2641"/>
              <a:ext cx="140" cy="58"/>
            </a:xfrm>
            <a:prstGeom prst="rect">
              <a:avLst/>
            </a:prstGeom>
            <a:noFill/>
            <a:ln w="9525">
              <a:noFill/>
              <a:miter lim="800000"/>
              <a:headEnd/>
              <a:tailEnd/>
            </a:ln>
          </p:spPr>
          <p:txBody>
            <a:bodyPr wrap="none" lIns="0" tIns="0" rIns="0" bIns="0">
              <a:spAutoFit/>
            </a:bodyPr>
            <a:lstStyle/>
            <a:p>
              <a:pPr eaLnBrk="1" hangingPunct="1"/>
              <a:r>
                <a:rPr lang="en-US" altLang="zh-TW" sz="600" b="0">
                  <a:solidFill>
                    <a:schemeClr val="tx1"/>
                  </a:solidFill>
                  <a:ea typeface="PMingLiU" pitchFamily="18" charset="-120"/>
                </a:rPr>
                <a:t>Rabbit</a:t>
              </a:r>
              <a:endParaRPr lang="en-US" altLang="zh-TW" sz="2800" b="0">
                <a:solidFill>
                  <a:schemeClr val="tx1"/>
                </a:solidFill>
                <a:latin typeface="Comic Sans MS" pitchFamily="66" charset="0"/>
                <a:ea typeface="PMingLiU" pitchFamily="18" charset="-120"/>
              </a:endParaRPr>
            </a:p>
          </p:txBody>
        </p:sp>
        <p:sp>
          <p:nvSpPr>
            <p:cNvPr id="47224" name="Line 120"/>
            <p:cNvSpPr>
              <a:spLocks noChangeShapeType="1"/>
            </p:cNvSpPr>
            <p:nvPr/>
          </p:nvSpPr>
          <p:spPr bwMode="auto">
            <a:xfrm flipH="1">
              <a:off x="1892" y="2724"/>
              <a:ext cx="32" cy="1"/>
            </a:xfrm>
            <a:prstGeom prst="line">
              <a:avLst/>
            </a:prstGeom>
            <a:noFill/>
            <a:ln w="28575">
              <a:solidFill>
                <a:schemeClr val="accent1"/>
              </a:solidFill>
              <a:round/>
              <a:headEnd/>
              <a:tailEnd/>
            </a:ln>
          </p:spPr>
          <p:txBody>
            <a:bodyPr/>
            <a:lstStyle/>
            <a:p>
              <a:endParaRPr lang="en-US"/>
            </a:p>
          </p:txBody>
        </p:sp>
        <p:sp>
          <p:nvSpPr>
            <p:cNvPr id="47225" name="Rectangle 121"/>
            <p:cNvSpPr>
              <a:spLocks noChangeArrowheads="1"/>
            </p:cNvSpPr>
            <p:nvPr/>
          </p:nvSpPr>
          <p:spPr bwMode="auto">
            <a:xfrm>
              <a:off x="1966" y="2700"/>
              <a:ext cx="94" cy="58"/>
            </a:xfrm>
            <a:prstGeom prst="rect">
              <a:avLst/>
            </a:prstGeom>
            <a:noFill/>
            <a:ln w="9525">
              <a:noFill/>
              <a:miter lim="800000"/>
              <a:headEnd/>
              <a:tailEnd/>
            </a:ln>
          </p:spPr>
          <p:txBody>
            <a:bodyPr wrap="none" lIns="0" tIns="0" rIns="0" bIns="0">
              <a:spAutoFit/>
            </a:bodyPr>
            <a:lstStyle/>
            <a:p>
              <a:pPr eaLnBrk="1" hangingPunct="1"/>
              <a:r>
                <a:rPr lang="en-US" altLang="zh-TW" sz="600" b="0">
                  <a:solidFill>
                    <a:schemeClr val="tx1"/>
                  </a:solidFill>
                  <a:ea typeface="PMingLiU" pitchFamily="18" charset="-120"/>
                </a:rPr>
                <a:t>Pika</a:t>
              </a:r>
              <a:endParaRPr lang="en-US" altLang="zh-TW" sz="2800" b="0">
                <a:solidFill>
                  <a:schemeClr val="tx1"/>
                </a:solidFill>
                <a:latin typeface="Comic Sans MS" pitchFamily="66" charset="0"/>
                <a:ea typeface="PMingLiU" pitchFamily="18" charset="-120"/>
              </a:endParaRPr>
            </a:p>
          </p:txBody>
        </p:sp>
        <p:sp>
          <p:nvSpPr>
            <p:cNvPr id="47226" name="Line 122"/>
            <p:cNvSpPr>
              <a:spLocks noChangeShapeType="1"/>
            </p:cNvSpPr>
            <p:nvPr/>
          </p:nvSpPr>
          <p:spPr bwMode="auto">
            <a:xfrm flipH="1">
              <a:off x="1857" y="2696"/>
              <a:ext cx="35" cy="1"/>
            </a:xfrm>
            <a:prstGeom prst="line">
              <a:avLst/>
            </a:prstGeom>
            <a:noFill/>
            <a:ln w="28575">
              <a:solidFill>
                <a:schemeClr val="accent1"/>
              </a:solidFill>
              <a:round/>
              <a:headEnd/>
              <a:tailEnd/>
            </a:ln>
          </p:spPr>
          <p:txBody>
            <a:bodyPr/>
            <a:lstStyle/>
            <a:p>
              <a:endParaRPr lang="en-US"/>
            </a:p>
          </p:txBody>
        </p:sp>
        <p:sp>
          <p:nvSpPr>
            <p:cNvPr id="47227" name="Line 123"/>
            <p:cNvSpPr>
              <a:spLocks noChangeShapeType="1"/>
            </p:cNvSpPr>
            <p:nvPr/>
          </p:nvSpPr>
          <p:spPr bwMode="auto">
            <a:xfrm>
              <a:off x="1892" y="2665"/>
              <a:ext cx="1" cy="59"/>
            </a:xfrm>
            <a:prstGeom prst="line">
              <a:avLst/>
            </a:prstGeom>
            <a:noFill/>
            <a:ln w="28575">
              <a:solidFill>
                <a:schemeClr val="accent1"/>
              </a:solidFill>
              <a:round/>
              <a:headEnd/>
              <a:tailEnd/>
            </a:ln>
          </p:spPr>
          <p:txBody>
            <a:bodyPr/>
            <a:lstStyle/>
            <a:p>
              <a:endParaRPr lang="en-US"/>
            </a:p>
          </p:txBody>
        </p:sp>
        <p:sp>
          <p:nvSpPr>
            <p:cNvPr id="47228" name="Line 124"/>
            <p:cNvSpPr>
              <a:spLocks noChangeShapeType="1"/>
            </p:cNvSpPr>
            <p:nvPr/>
          </p:nvSpPr>
          <p:spPr bwMode="auto">
            <a:xfrm flipH="1">
              <a:off x="1857" y="2787"/>
              <a:ext cx="67" cy="1"/>
            </a:xfrm>
            <a:prstGeom prst="line">
              <a:avLst/>
            </a:prstGeom>
            <a:noFill/>
            <a:ln w="28575">
              <a:solidFill>
                <a:srgbClr val="00FF00"/>
              </a:solidFill>
              <a:round/>
              <a:headEnd/>
              <a:tailEnd/>
            </a:ln>
          </p:spPr>
          <p:txBody>
            <a:bodyPr/>
            <a:lstStyle/>
            <a:p>
              <a:endParaRPr lang="en-US"/>
            </a:p>
          </p:txBody>
        </p:sp>
        <p:sp>
          <p:nvSpPr>
            <p:cNvPr id="47229" name="Rectangle 125"/>
            <p:cNvSpPr>
              <a:spLocks noChangeArrowheads="1"/>
            </p:cNvSpPr>
            <p:nvPr/>
          </p:nvSpPr>
          <p:spPr bwMode="auto">
            <a:xfrm>
              <a:off x="1979" y="2760"/>
              <a:ext cx="241" cy="58"/>
            </a:xfrm>
            <a:prstGeom prst="rect">
              <a:avLst/>
            </a:prstGeom>
            <a:noFill/>
            <a:ln w="9525">
              <a:noFill/>
              <a:miter lim="800000"/>
              <a:headEnd/>
              <a:tailEnd/>
            </a:ln>
          </p:spPr>
          <p:txBody>
            <a:bodyPr wrap="none" lIns="0" tIns="0" rIns="0" bIns="0">
              <a:spAutoFit/>
            </a:bodyPr>
            <a:lstStyle/>
            <a:p>
              <a:pPr eaLnBrk="1" hangingPunct="1"/>
              <a:r>
                <a:rPr lang="en-US" altLang="zh-TW" sz="600" b="0">
                  <a:solidFill>
                    <a:schemeClr val="tx1"/>
                  </a:solidFill>
                  <a:ea typeface="PMingLiU" pitchFamily="18" charset="-120"/>
                </a:rPr>
                <a:t>Tree shrew</a:t>
              </a:r>
              <a:endParaRPr lang="en-US" altLang="zh-TW" sz="2800" b="0">
                <a:solidFill>
                  <a:schemeClr val="tx1"/>
                </a:solidFill>
                <a:latin typeface="Comic Sans MS" pitchFamily="66" charset="0"/>
                <a:ea typeface="PMingLiU" pitchFamily="18" charset="-120"/>
              </a:endParaRPr>
            </a:p>
          </p:txBody>
        </p:sp>
        <p:sp>
          <p:nvSpPr>
            <p:cNvPr id="47230" name="Line 126"/>
            <p:cNvSpPr>
              <a:spLocks noChangeShapeType="1"/>
            </p:cNvSpPr>
            <p:nvPr/>
          </p:nvSpPr>
          <p:spPr bwMode="auto">
            <a:xfrm flipH="1">
              <a:off x="921" y="2740"/>
              <a:ext cx="936" cy="1"/>
            </a:xfrm>
            <a:prstGeom prst="line">
              <a:avLst/>
            </a:prstGeom>
            <a:noFill/>
            <a:ln w="28575">
              <a:solidFill>
                <a:schemeClr val="tx1"/>
              </a:solidFill>
              <a:round/>
              <a:headEnd/>
              <a:tailEnd/>
            </a:ln>
          </p:spPr>
          <p:txBody>
            <a:bodyPr/>
            <a:lstStyle/>
            <a:p>
              <a:endParaRPr lang="en-US"/>
            </a:p>
          </p:txBody>
        </p:sp>
        <p:sp>
          <p:nvSpPr>
            <p:cNvPr id="47231" name="Line 127"/>
            <p:cNvSpPr>
              <a:spLocks noChangeShapeType="1"/>
            </p:cNvSpPr>
            <p:nvPr/>
          </p:nvSpPr>
          <p:spPr bwMode="auto">
            <a:xfrm>
              <a:off x="1857" y="2696"/>
              <a:ext cx="1" cy="91"/>
            </a:xfrm>
            <a:prstGeom prst="line">
              <a:avLst/>
            </a:prstGeom>
            <a:noFill/>
            <a:ln w="28575">
              <a:solidFill>
                <a:schemeClr val="tx1"/>
              </a:solidFill>
              <a:round/>
              <a:headEnd/>
              <a:tailEnd/>
            </a:ln>
          </p:spPr>
          <p:txBody>
            <a:bodyPr/>
            <a:lstStyle/>
            <a:p>
              <a:endParaRPr lang="en-US"/>
            </a:p>
          </p:txBody>
        </p:sp>
        <p:sp>
          <p:nvSpPr>
            <p:cNvPr id="47232" name="Line 128"/>
            <p:cNvSpPr>
              <a:spLocks noChangeShapeType="1"/>
            </p:cNvSpPr>
            <p:nvPr/>
          </p:nvSpPr>
          <p:spPr bwMode="auto">
            <a:xfrm flipH="1">
              <a:off x="565" y="2459"/>
              <a:ext cx="356" cy="1"/>
            </a:xfrm>
            <a:prstGeom prst="line">
              <a:avLst/>
            </a:prstGeom>
            <a:noFill/>
            <a:ln w="28575">
              <a:solidFill>
                <a:schemeClr val="tx1"/>
              </a:solidFill>
              <a:round/>
              <a:headEnd/>
              <a:tailEnd/>
            </a:ln>
          </p:spPr>
          <p:txBody>
            <a:bodyPr/>
            <a:lstStyle/>
            <a:p>
              <a:endParaRPr lang="en-US"/>
            </a:p>
          </p:txBody>
        </p:sp>
        <p:sp>
          <p:nvSpPr>
            <p:cNvPr id="47233" name="Line 129"/>
            <p:cNvSpPr>
              <a:spLocks noChangeShapeType="1"/>
            </p:cNvSpPr>
            <p:nvPr/>
          </p:nvSpPr>
          <p:spPr bwMode="auto">
            <a:xfrm>
              <a:off x="921" y="2179"/>
              <a:ext cx="1" cy="561"/>
            </a:xfrm>
            <a:prstGeom prst="line">
              <a:avLst/>
            </a:prstGeom>
            <a:noFill/>
            <a:ln w="28575">
              <a:solidFill>
                <a:schemeClr val="tx1"/>
              </a:solidFill>
              <a:round/>
              <a:headEnd/>
              <a:tailEnd/>
            </a:ln>
          </p:spPr>
          <p:txBody>
            <a:bodyPr/>
            <a:lstStyle/>
            <a:p>
              <a:endParaRPr lang="en-US"/>
            </a:p>
          </p:txBody>
        </p:sp>
        <p:sp>
          <p:nvSpPr>
            <p:cNvPr id="47234" name="Line 130"/>
            <p:cNvSpPr>
              <a:spLocks noChangeShapeType="1"/>
            </p:cNvSpPr>
            <p:nvPr/>
          </p:nvSpPr>
          <p:spPr bwMode="auto">
            <a:xfrm flipH="1">
              <a:off x="1892" y="2843"/>
              <a:ext cx="32" cy="1"/>
            </a:xfrm>
            <a:prstGeom prst="line">
              <a:avLst/>
            </a:prstGeom>
            <a:noFill/>
            <a:ln w="28575">
              <a:solidFill>
                <a:srgbClr val="00FF00"/>
              </a:solidFill>
              <a:round/>
              <a:headEnd/>
              <a:tailEnd/>
            </a:ln>
          </p:spPr>
          <p:txBody>
            <a:bodyPr/>
            <a:lstStyle/>
            <a:p>
              <a:endParaRPr lang="en-US"/>
            </a:p>
          </p:txBody>
        </p:sp>
        <p:sp>
          <p:nvSpPr>
            <p:cNvPr id="47235" name="Rectangle 131"/>
            <p:cNvSpPr>
              <a:spLocks noChangeArrowheads="1"/>
            </p:cNvSpPr>
            <p:nvPr/>
          </p:nvSpPr>
          <p:spPr bwMode="auto">
            <a:xfrm>
              <a:off x="1973" y="2819"/>
              <a:ext cx="167" cy="58"/>
            </a:xfrm>
            <a:prstGeom prst="rect">
              <a:avLst/>
            </a:prstGeom>
            <a:noFill/>
            <a:ln w="9525">
              <a:noFill/>
              <a:miter lim="800000"/>
              <a:headEnd/>
              <a:tailEnd/>
            </a:ln>
          </p:spPr>
          <p:txBody>
            <a:bodyPr wrap="none" lIns="0" tIns="0" rIns="0" bIns="0">
              <a:spAutoFit/>
            </a:bodyPr>
            <a:lstStyle/>
            <a:p>
              <a:pPr eaLnBrk="1" hangingPunct="1"/>
              <a:r>
                <a:rPr lang="en-US" altLang="zh-TW" sz="600" b="0">
                  <a:solidFill>
                    <a:schemeClr val="tx1"/>
                  </a:solidFill>
                  <a:ea typeface="PMingLiU" pitchFamily="18" charset="-120"/>
                </a:rPr>
                <a:t>Bonobo</a:t>
              </a:r>
              <a:endParaRPr lang="en-US" altLang="zh-TW" sz="2800" b="0">
                <a:solidFill>
                  <a:schemeClr val="tx1"/>
                </a:solidFill>
                <a:latin typeface="Comic Sans MS" pitchFamily="66" charset="0"/>
                <a:ea typeface="PMingLiU" pitchFamily="18" charset="-120"/>
              </a:endParaRPr>
            </a:p>
          </p:txBody>
        </p:sp>
        <p:sp>
          <p:nvSpPr>
            <p:cNvPr id="47236" name="Line 132"/>
            <p:cNvSpPr>
              <a:spLocks noChangeShapeType="1"/>
            </p:cNvSpPr>
            <p:nvPr/>
          </p:nvSpPr>
          <p:spPr bwMode="auto">
            <a:xfrm flipH="1">
              <a:off x="1892" y="2906"/>
              <a:ext cx="32" cy="1"/>
            </a:xfrm>
            <a:prstGeom prst="line">
              <a:avLst/>
            </a:prstGeom>
            <a:noFill/>
            <a:ln w="28575">
              <a:solidFill>
                <a:srgbClr val="00FF00"/>
              </a:solidFill>
              <a:round/>
              <a:headEnd/>
              <a:tailEnd/>
            </a:ln>
          </p:spPr>
          <p:txBody>
            <a:bodyPr/>
            <a:lstStyle/>
            <a:p>
              <a:endParaRPr lang="en-US"/>
            </a:p>
          </p:txBody>
        </p:sp>
        <p:sp>
          <p:nvSpPr>
            <p:cNvPr id="47237" name="Rectangle 133"/>
            <p:cNvSpPr>
              <a:spLocks noChangeArrowheads="1"/>
            </p:cNvSpPr>
            <p:nvPr/>
          </p:nvSpPr>
          <p:spPr bwMode="auto">
            <a:xfrm>
              <a:off x="1978" y="2878"/>
              <a:ext cx="272" cy="58"/>
            </a:xfrm>
            <a:prstGeom prst="rect">
              <a:avLst/>
            </a:prstGeom>
            <a:noFill/>
            <a:ln w="9525">
              <a:noFill/>
              <a:miter lim="800000"/>
              <a:headEnd/>
              <a:tailEnd/>
            </a:ln>
          </p:spPr>
          <p:txBody>
            <a:bodyPr wrap="none" lIns="0" tIns="0" rIns="0" bIns="0">
              <a:spAutoFit/>
            </a:bodyPr>
            <a:lstStyle/>
            <a:p>
              <a:pPr eaLnBrk="1" hangingPunct="1"/>
              <a:r>
                <a:rPr lang="en-US" altLang="zh-TW" sz="600" b="0">
                  <a:solidFill>
                    <a:schemeClr val="tx1"/>
                  </a:solidFill>
                  <a:ea typeface="PMingLiU" pitchFamily="18" charset="-120"/>
                </a:rPr>
                <a:t>Chimpanzee</a:t>
              </a:r>
              <a:endParaRPr lang="en-US" altLang="zh-TW" sz="2800" b="0">
                <a:solidFill>
                  <a:schemeClr val="tx1"/>
                </a:solidFill>
                <a:latin typeface="Comic Sans MS" pitchFamily="66" charset="0"/>
                <a:ea typeface="PMingLiU" pitchFamily="18" charset="-120"/>
              </a:endParaRPr>
            </a:p>
          </p:txBody>
        </p:sp>
        <p:sp>
          <p:nvSpPr>
            <p:cNvPr id="47238" name="Line 134"/>
            <p:cNvSpPr>
              <a:spLocks noChangeShapeType="1"/>
            </p:cNvSpPr>
            <p:nvPr/>
          </p:nvSpPr>
          <p:spPr bwMode="auto">
            <a:xfrm flipH="1">
              <a:off x="1857" y="2874"/>
              <a:ext cx="35" cy="1"/>
            </a:xfrm>
            <a:prstGeom prst="line">
              <a:avLst/>
            </a:prstGeom>
            <a:noFill/>
            <a:ln w="28575">
              <a:solidFill>
                <a:srgbClr val="00FF00"/>
              </a:solidFill>
              <a:round/>
              <a:headEnd/>
              <a:tailEnd/>
            </a:ln>
          </p:spPr>
          <p:txBody>
            <a:bodyPr/>
            <a:lstStyle/>
            <a:p>
              <a:endParaRPr lang="en-US"/>
            </a:p>
          </p:txBody>
        </p:sp>
        <p:sp>
          <p:nvSpPr>
            <p:cNvPr id="47239" name="Line 135"/>
            <p:cNvSpPr>
              <a:spLocks noChangeShapeType="1"/>
            </p:cNvSpPr>
            <p:nvPr/>
          </p:nvSpPr>
          <p:spPr bwMode="auto">
            <a:xfrm>
              <a:off x="1892" y="2843"/>
              <a:ext cx="1" cy="63"/>
            </a:xfrm>
            <a:prstGeom prst="line">
              <a:avLst/>
            </a:prstGeom>
            <a:noFill/>
            <a:ln w="28575">
              <a:solidFill>
                <a:srgbClr val="00FF00"/>
              </a:solidFill>
              <a:round/>
              <a:headEnd/>
              <a:tailEnd/>
            </a:ln>
          </p:spPr>
          <p:txBody>
            <a:bodyPr/>
            <a:lstStyle/>
            <a:p>
              <a:endParaRPr lang="en-US"/>
            </a:p>
          </p:txBody>
        </p:sp>
        <p:sp>
          <p:nvSpPr>
            <p:cNvPr id="47240" name="Line 136"/>
            <p:cNvSpPr>
              <a:spLocks noChangeShapeType="1"/>
            </p:cNvSpPr>
            <p:nvPr/>
          </p:nvSpPr>
          <p:spPr bwMode="auto">
            <a:xfrm flipH="1">
              <a:off x="1857" y="2965"/>
              <a:ext cx="67" cy="1"/>
            </a:xfrm>
            <a:prstGeom prst="line">
              <a:avLst/>
            </a:prstGeom>
            <a:noFill/>
            <a:ln w="28575">
              <a:solidFill>
                <a:srgbClr val="00FF00"/>
              </a:solidFill>
              <a:round/>
              <a:headEnd/>
              <a:tailEnd/>
            </a:ln>
          </p:spPr>
          <p:txBody>
            <a:bodyPr/>
            <a:lstStyle/>
            <a:p>
              <a:endParaRPr lang="en-US"/>
            </a:p>
          </p:txBody>
        </p:sp>
        <p:sp>
          <p:nvSpPr>
            <p:cNvPr id="47241" name="Rectangle 137"/>
            <p:cNvSpPr>
              <a:spLocks noChangeArrowheads="1"/>
            </p:cNvSpPr>
            <p:nvPr/>
          </p:nvSpPr>
          <p:spPr bwMode="auto">
            <a:xfrm>
              <a:off x="1966" y="2937"/>
              <a:ext cx="94" cy="58"/>
            </a:xfrm>
            <a:prstGeom prst="rect">
              <a:avLst/>
            </a:prstGeom>
            <a:noFill/>
            <a:ln w="9525">
              <a:noFill/>
              <a:miter lim="800000"/>
              <a:headEnd/>
              <a:tailEnd/>
            </a:ln>
          </p:spPr>
          <p:txBody>
            <a:bodyPr wrap="none" lIns="0" tIns="0" rIns="0" bIns="0">
              <a:spAutoFit/>
            </a:bodyPr>
            <a:lstStyle/>
            <a:p>
              <a:pPr eaLnBrk="1" hangingPunct="1"/>
              <a:r>
                <a:rPr lang="en-US" altLang="zh-TW" sz="600" b="0">
                  <a:solidFill>
                    <a:schemeClr val="tx1"/>
                  </a:solidFill>
                  <a:ea typeface="PMingLiU" pitchFamily="18" charset="-120"/>
                </a:rPr>
                <a:t>Man</a:t>
              </a:r>
              <a:endParaRPr lang="en-US" altLang="zh-TW" sz="2800" b="0">
                <a:solidFill>
                  <a:schemeClr val="tx1"/>
                </a:solidFill>
                <a:latin typeface="Comic Sans MS" pitchFamily="66" charset="0"/>
                <a:ea typeface="PMingLiU" pitchFamily="18" charset="-120"/>
              </a:endParaRPr>
            </a:p>
          </p:txBody>
        </p:sp>
        <p:sp>
          <p:nvSpPr>
            <p:cNvPr id="47242" name="Line 138"/>
            <p:cNvSpPr>
              <a:spLocks noChangeShapeType="1"/>
            </p:cNvSpPr>
            <p:nvPr/>
          </p:nvSpPr>
          <p:spPr bwMode="auto">
            <a:xfrm flipH="1">
              <a:off x="1825" y="2918"/>
              <a:ext cx="32" cy="1"/>
            </a:xfrm>
            <a:prstGeom prst="line">
              <a:avLst/>
            </a:prstGeom>
            <a:noFill/>
            <a:ln w="28575">
              <a:solidFill>
                <a:srgbClr val="00FF00"/>
              </a:solidFill>
              <a:round/>
              <a:headEnd/>
              <a:tailEnd/>
            </a:ln>
          </p:spPr>
          <p:txBody>
            <a:bodyPr/>
            <a:lstStyle/>
            <a:p>
              <a:endParaRPr lang="en-US"/>
            </a:p>
          </p:txBody>
        </p:sp>
        <p:sp>
          <p:nvSpPr>
            <p:cNvPr id="47243" name="Line 139"/>
            <p:cNvSpPr>
              <a:spLocks noChangeShapeType="1"/>
            </p:cNvSpPr>
            <p:nvPr/>
          </p:nvSpPr>
          <p:spPr bwMode="auto">
            <a:xfrm>
              <a:off x="1857" y="2874"/>
              <a:ext cx="1" cy="91"/>
            </a:xfrm>
            <a:prstGeom prst="line">
              <a:avLst/>
            </a:prstGeom>
            <a:noFill/>
            <a:ln w="28575">
              <a:solidFill>
                <a:srgbClr val="00FF00"/>
              </a:solidFill>
              <a:round/>
              <a:headEnd/>
              <a:tailEnd/>
            </a:ln>
          </p:spPr>
          <p:txBody>
            <a:bodyPr/>
            <a:lstStyle/>
            <a:p>
              <a:endParaRPr lang="en-US"/>
            </a:p>
          </p:txBody>
        </p:sp>
        <p:sp>
          <p:nvSpPr>
            <p:cNvPr id="47244" name="Line 140"/>
            <p:cNvSpPr>
              <a:spLocks noChangeShapeType="1"/>
            </p:cNvSpPr>
            <p:nvPr/>
          </p:nvSpPr>
          <p:spPr bwMode="auto">
            <a:xfrm flipH="1">
              <a:off x="1825" y="3024"/>
              <a:ext cx="99" cy="1"/>
            </a:xfrm>
            <a:prstGeom prst="line">
              <a:avLst/>
            </a:prstGeom>
            <a:noFill/>
            <a:ln w="28575">
              <a:solidFill>
                <a:srgbClr val="00FF00"/>
              </a:solidFill>
              <a:round/>
              <a:headEnd/>
              <a:tailEnd/>
            </a:ln>
          </p:spPr>
          <p:txBody>
            <a:bodyPr/>
            <a:lstStyle/>
            <a:p>
              <a:endParaRPr lang="en-US"/>
            </a:p>
          </p:txBody>
        </p:sp>
        <p:sp>
          <p:nvSpPr>
            <p:cNvPr id="47245" name="Rectangle 141"/>
            <p:cNvSpPr>
              <a:spLocks noChangeArrowheads="1"/>
            </p:cNvSpPr>
            <p:nvPr/>
          </p:nvSpPr>
          <p:spPr bwMode="auto">
            <a:xfrm>
              <a:off x="1971" y="2997"/>
              <a:ext cx="140" cy="58"/>
            </a:xfrm>
            <a:prstGeom prst="rect">
              <a:avLst/>
            </a:prstGeom>
            <a:noFill/>
            <a:ln w="9525">
              <a:noFill/>
              <a:miter lim="800000"/>
              <a:headEnd/>
              <a:tailEnd/>
            </a:ln>
          </p:spPr>
          <p:txBody>
            <a:bodyPr wrap="none" lIns="0" tIns="0" rIns="0" bIns="0">
              <a:spAutoFit/>
            </a:bodyPr>
            <a:lstStyle/>
            <a:p>
              <a:pPr eaLnBrk="1" hangingPunct="1"/>
              <a:r>
                <a:rPr lang="en-US" altLang="zh-TW" sz="600" b="0">
                  <a:solidFill>
                    <a:schemeClr val="tx1"/>
                  </a:solidFill>
                  <a:ea typeface="PMingLiU" pitchFamily="18" charset="-120"/>
                </a:rPr>
                <a:t>Gorilla</a:t>
              </a:r>
              <a:endParaRPr lang="en-US" altLang="zh-TW" sz="2800" b="0">
                <a:solidFill>
                  <a:schemeClr val="tx1"/>
                </a:solidFill>
                <a:latin typeface="Comic Sans MS" pitchFamily="66" charset="0"/>
                <a:ea typeface="PMingLiU" pitchFamily="18" charset="-120"/>
              </a:endParaRPr>
            </a:p>
          </p:txBody>
        </p:sp>
        <p:sp>
          <p:nvSpPr>
            <p:cNvPr id="47246" name="Line 142"/>
            <p:cNvSpPr>
              <a:spLocks noChangeShapeType="1"/>
            </p:cNvSpPr>
            <p:nvPr/>
          </p:nvSpPr>
          <p:spPr bwMode="auto">
            <a:xfrm flipH="1">
              <a:off x="1762" y="2973"/>
              <a:ext cx="63" cy="1"/>
            </a:xfrm>
            <a:prstGeom prst="line">
              <a:avLst/>
            </a:prstGeom>
            <a:noFill/>
            <a:ln w="28575">
              <a:solidFill>
                <a:srgbClr val="00FF00"/>
              </a:solidFill>
              <a:round/>
              <a:headEnd/>
              <a:tailEnd/>
            </a:ln>
          </p:spPr>
          <p:txBody>
            <a:bodyPr/>
            <a:lstStyle/>
            <a:p>
              <a:endParaRPr lang="en-US"/>
            </a:p>
          </p:txBody>
        </p:sp>
        <p:sp>
          <p:nvSpPr>
            <p:cNvPr id="47247" name="Line 143"/>
            <p:cNvSpPr>
              <a:spLocks noChangeShapeType="1"/>
            </p:cNvSpPr>
            <p:nvPr/>
          </p:nvSpPr>
          <p:spPr bwMode="auto">
            <a:xfrm>
              <a:off x="1825" y="2918"/>
              <a:ext cx="1" cy="106"/>
            </a:xfrm>
            <a:prstGeom prst="line">
              <a:avLst/>
            </a:prstGeom>
            <a:noFill/>
            <a:ln w="28575">
              <a:solidFill>
                <a:srgbClr val="00FF00"/>
              </a:solidFill>
              <a:round/>
              <a:headEnd/>
              <a:tailEnd/>
            </a:ln>
          </p:spPr>
          <p:txBody>
            <a:bodyPr/>
            <a:lstStyle/>
            <a:p>
              <a:endParaRPr lang="en-US"/>
            </a:p>
          </p:txBody>
        </p:sp>
        <p:sp>
          <p:nvSpPr>
            <p:cNvPr id="47248" name="Line 144"/>
            <p:cNvSpPr>
              <a:spLocks noChangeShapeType="1"/>
            </p:cNvSpPr>
            <p:nvPr/>
          </p:nvSpPr>
          <p:spPr bwMode="auto">
            <a:xfrm flipH="1">
              <a:off x="1892" y="3083"/>
              <a:ext cx="32" cy="1"/>
            </a:xfrm>
            <a:prstGeom prst="line">
              <a:avLst/>
            </a:prstGeom>
            <a:noFill/>
            <a:ln w="28575">
              <a:solidFill>
                <a:srgbClr val="00FF00"/>
              </a:solidFill>
              <a:round/>
              <a:headEnd/>
              <a:tailEnd/>
            </a:ln>
          </p:spPr>
          <p:txBody>
            <a:bodyPr/>
            <a:lstStyle/>
            <a:p>
              <a:endParaRPr lang="en-US"/>
            </a:p>
          </p:txBody>
        </p:sp>
        <p:sp>
          <p:nvSpPr>
            <p:cNvPr id="47249" name="Rectangle 145"/>
            <p:cNvSpPr>
              <a:spLocks noChangeArrowheads="1"/>
            </p:cNvSpPr>
            <p:nvPr/>
          </p:nvSpPr>
          <p:spPr bwMode="auto">
            <a:xfrm>
              <a:off x="1996" y="3056"/>
              <a:ext cx="440" cy="58"/>
            </a:xfrm>
            <a:prstGeom prst="rect">
              <a:avLst/>
            </a:prstGeom>
            <a:noFill/>
            <a:ln w="9525">
              <a:noFill/>
              <a:miter lim="800000"/>
              <a:headEnd/>
              <a:tailEnd/>
            </a:ln>
          </p:spPr>
          <p:txBody>
            <a:bodyPr wrap="none" lIns="0" tIns="0" rIns="0" bIns="0">
              <a:spAutoFit/>
            </a:bodyPr>
            <a:lstStyle/>
            <a:p>
              <a:pPr eaLnBrk="1" hangingPunct="1"/>
              <a:r>
                <a:rPr lang="en-US" altLang="zh-TW" sz="600" b="0">
                  <a:solidFill>
                    <a:schemeClr val="tx1"/>
                  </a:solidFill>
                  <a:ea typeface="PMingLiU" pitchFamily="18" charset="-120"/>
                </a:rPr>
                <a:t>Sumatran orangutan</a:t>
              </a:r>
              <a:endParaRPr lang="en-US" altLang="zh-TW" sz="2800" b="0">
                <a:solidFill>
                  <a:schemeClr val="tx1"/>
                </a:solidFill>
                <a:latin typeface="Comic Sans MS" pitchFamily="66" charset="0"/>
                <a:ea typeface="PMingLiU" pitchFamily="18" charset="-120"/>
              </a:endParaRPr>
            </a:p>
          </p:txBody>
        </p:sp>
        <p:sp>
          <p:nvSpPr>
            <p:cNvPr id="47250" name="Line 146"/>
            <p:cNvSpPr>
              <a:spLocks noChangeShapeType="1"/>
            </p:cNvSpPr>
            <p:nvPr/>
          </p:nvSpPr>
          <p:spPr bwMode="auto">
            <a:xfrm flipH="1">
              <a:off x="1892" y="3143"/>
              <a:ext cx="32" cy="1"/>
            </a:xfrm>
            <a:prstGeom prst="line">
              <a:avLst/>
            </a:prstGeom>
            <a:noFill/>
            <a:ln w="28575">
              <a:solidFill>
                <a:srgbClr val="00FF00"/>
              </a:solidFill>
              <a:round/>
              <a:headEnd/>
              <a:tailEnd/>
            </a:ln>
          </p:spPr>
          <p:txBody>
            <a:bodyPr/>
            <a:lstStyle/>
            <a:p>
              <a:endParaRPr lang="en-US"/>
            </a:p>
          </p:txBody>
        </p:sp>
        <p:sp>
          <p:nvSpPr>
            <p:cNvPr id="47251" name="Rectangle 147"/>
            <p:cNvSpPr>
              <a:spLocks noChangeArrowheads="1"/>
            </p:cNvSpPr>
            <p:nvPr/>
          </p:nvSpPr>
          <p:spPr bwMode="auto">
            <a:xfrm>
              <a:off x="1996" y="3119"/>
              <a:ext cx="414" cy="58"/>
            </a:xfrm>
            <a:prstGeom prst="rect">
              <a:avLst/>
            </a:prstGeom>
            <a:noFill/>
            <a:ln w="9525">
              <a:noFill/>
              <a:miter lim="800000"/>
              <a:headEnd/>
              <a:tailEnd/>
            </a:ln>
          </p:spPr>
          <p:txBody>
            <a:bodyPr wrap="none" lIns="0" tIns="0" rIns="0" bIns="0">
              <a:spAutoFit/>
            </a:bodyPr>
            <a:lstStyle/>
            <a:p>
              <a:pPr eaLnBrk="1" hangingPunct="1"/>
              <a:r>
                <a:rPr lang="en-US" altLang="zh-TW" sz="600" b="0">
                  <a:solidFill>
                    <a:schemeClr val="tx1"/>
                  </a:solidFill>
                  <a:ea typeface="PMingLiU" pitchFamily="18" charset="-120"/>
                </a:rPr>
                <a:t>Bornean orangutan</a:t>
              </a:r>
              <a:endParaRPr lang="en-US" altLang="zh-TW" sz="2800" b="0">
                <a:solidFill>
                  <a:schemeClr val="tx1"/>
                </a:solidFill>
                <a:latin typeface="Comic Sans MS" pitchFamily="66" charset="0"/>
                <a:ea typeface="PMingLiU" pitchFamily="18" charset="-120"/>
              </a:endParaRPr>
            </a:p>
          </p:txBody>
        </p:sp>
        <p:sp>
          <p:nvSpPr>
            <p:cNvPr id="47252" name="Line 148"/>
            <p:cNvSpPr>
              <a:spLocks noChangeShapeType="1"/>
            </p:cNvSpPr>
            <p:nvPr/>
          </p:nvSpPr>
          <p:spPr bwMode="auto">
            <a:xfrm flipH="1">
              <a:off x="1762" y="3115"/>
              <a:ext cx="130" cy="1"/>
            </a:xfrm>
            <a:prstGeom prst="line">
              <a:avLst/>
            </a:prstGeom>
            <a:noFill/>
            <a:ln w="28575">
              <a:solidFill>
                <a:srgbClr val="00FF00"/>
              </a:solidFill>
              <a:round/>
              <a:headEnd/>
              <a:tailEnd/>
            </a:ln>
          </p:spPr>
          <p:txBody>
            <a:bodyPr/>
            <a:lstStyle/>
            <a:p>
              <a:endParaRPr lang="en-US"/>
            </a:p>
          </p:txBody>
        </p:sp>
        <p:sp>
          <p:nvSpPr>
            <p:cNvPr id="47253" name="Line 149"/>
            <p:cNvSpPr>
              <a:spLocks noChangeShapeType="1"/>
            </p:cNvSpPr>
            <p:nvPr/>
          </p:nvSpPr>
          <p:spPr bwMode="auto">
            <a:xfrm>
              <a:off x="1892" y="3083"/>
              <a:ext cx="1" cy="60"/>
            </a:xfrm>
            <a:prstGeom prst="line">
              <a:avLst/>
            </a:prstGeom>
            <a:noFill/>
            <a:ln w="28575">
              <a:solidFill>
                <a:srgbClr val="00FF00"/>
              </a:solidFill>
              <a:round/>
              <a:headEnd/>
              <a:tailEnd/>
            </a:ln>
          </p:spPr>
          <p:txBody>
            <a:bodyPr/>
            <a:lstStyle/>
            <a:p>
              <a:endParaRPr lang="en-US"/>
            </a:p>
          </p:txBody>
        </p:sp>
        <p:sp>
          <p:nvSpPr>
            <p:cNvPr id="47254" name="Line 150"/>
            <p:cNvSpPr>
              <a:spLocks noChangeShapeType="1"/>
            </p:cNvSpPr>
            <p:nvPr/>
          </p:nvSpPr>
          <p:spPr bwMode="auto">
            <a:xfrm flipH="1">
              <a:off x="1730" y="3040"/>
              <a:ext cx="32" cy="1"/>
            </a:xfrm>
            <a:prstGeom prst="line">
              <a:avLst/>
            </a:prstGeom>
            <a:noFill/>
            <a:ln w="28575">
              <a:solidFill>
                <a:srgbClr val="00FF00"/>
              </a:solidFill>
              <a:round/>
              <a:headEnd/>
              <a:tailEnd/>
            </a:ln>
          </p:spPr>
          <p:txBody>
            <a:bodyPr/>
            <a:lstStyle/>
            <a:p>
              <a:endParaRPr lang="en-US"/>
            </a:p>
          </p:txBody>
        </p:sp>
        <p:sp>
          <p:nvSpPr>
            <p:cNvPr id="47255" name="Line 151"/>
            <p:cNvSpPr>
              <a:spLocks noChangeShapeType="1"/>
            </p:cNvSpPr>
            <p:nvPr/>
          </p:nvSpPr>
          <p:spPr bwMode="auto">
            <a:xfrm>
              <a:off x="1762" y="2973"/>
              <a:ext cx="1" cy="142"/>
            </a:xfrm>
            <a:prstGeom prst="line">
              <a:avLst/>
            </a:prstGeom>
            <a:noFill/>
            <a:ln w="28575">
              <a:solidFill>
                <a:srgbClr val="00FF00"/>
              </a:solidFill>
              <a:round/>
              <a:headEnd/>
              <a:tailEnd/>
            </a:ln>
          </p:spPr>
          <p:txBody>
            <a:bodyPr/>
            <a:lstStyle/>
            <a:p>
              <a:endParaRPr lang="en-US"/>
            </a:p>
          </p:txBody>
        </p:sp>
        <p:sp>
          <p:nvSpPr>
            <p:cNvPr id="47256" name="Line 152"/>
            <p:cNvSpPr>
              <a:spLocks noChangeShapeType="1"/>
            </p:cNvSpPr>
            <p:nvPr/>
          </p:nvSpPr>
          <p:spPr bwMode="auto">
            <a:xfrm flipH="1">
              <a:off x="1730" y="3206"/>
              <a:ext cx="194" cy="1"/>
            </a:xfrm>
            <a:prstGeom prst="line">
              <a:avLst/>
            </a:prstGeom>
            <a:noFill/>
            <a:ln w="28575">
              <a:solidFill>
                <a:srgbClr val="00FF00"/>
              </a:solidFill>
              <a:round/>
              <a:headEnd/>
              <a:tailEnd/>
            </a:ln>
          </p:spPr>
          <p:txBody>
            <a:bodyPr/>
            <a:lstStyle/>
            <a:p>
              <a:endParaRPr lang="en-US"/>
            </a:p>
          </p:txBody>
        </p:sp>
        <p:sp>
          <p:nvSpPr>
            <p:cNvPr id="47257" name="Rectangle 153"/>
            <p:cNvSpPr>
              <a:spLocks noChangeArrowheads="1"/>
            </p:cNvSpPr>
            <p:nvPr/>
          </p:nvSpPr>
          <p:spPr bwMode="auto">
            <a:xfrm>
              <a:off x="1986" y="3178"/>
              <a:ext cx="355" cy="58"/>
            </a:xfrm>
            <a:prstGeom prst="rect">
              <a:avLst/>
            </a:prstGeom>
            <a:noFill/>
            <a:ln w="9525">
              <a:noFill/>
              <a:miter lim="800000"/>
              <a:headEnd/>
              <a:tailEnd/>
            </a:ln>
          </p:spPr>
          <p:txBody>
            <a:bodyPr wrap="none" lIns="0" tIns="0" rIns="0" bIns="0">
              <a:spAutoFit/>
            </a:bodyPr>
            <a:lstStyle/>
            <a:p>
              <a:pPr eaLnBrk="1" hangingPunct="1"/>
              <a:r>
                <a:rPr lang="en-US" altLang="zh-TW" sz="600" b="0">
                  <a:solidFill>
                    <a:schemeClr val="tx1"/>
                  </a:solidFill>
                  <a:ea typeface="PMingLiU" pitchFamily="18" charset="-120"/>
                </a:rPr>
                <a:t>Common gibbon</a:t>
              </a:r>
              <a:endParaRPr lang="en-US" altLang="zh-TW" sz="2800" b="0">
                <a:solidFill>
                  <a:schemeClr val="tx1"/>
                </a:solidFill>
                <a:latin typeface="Comic Sans MS" pitchFamily="66" charset="0"/>
                <a:ea typeface="PMingLiU" pitchFamily="18" charset="-120"/>
              </a:endParaRPr>
            </a:p>
          </p:txBody>
        </p:sp>
        <p:sp>
          <p:nvSpPr>
            <p:cNvPr id="47258" name="Line 154"/>
            <p:cNvSpPr>
              <a:spLocks noChangeShapeType="1"/>
            </p:cNvSpPr>
            <p:nvPr/>
          </p:nvSpPr>
          <p:spPr bwMode="auto">
            <a:xfrm flipH="1">
              <a:off x="1663" y="3123"/>
              <a:ext cx="67" cy="1"/>
            </a:xfrm>
            <a:prstGeom prst="line">
              <a:avLst/>
            </a:prstGeom>
            <a:noFill/>
            <a:ln w="28575">
              <a:solidFill>
                <a:srgbClr val="00FF00"/>
              </a:solidFill>
              <a:round/>
              <a:headEnd/>
              <a:tailEnd/>
            </a:ln>
          </p:spPr>
          <p:txBody>
            <a:bodyPr/>
            <a:lstStyle/>
            <a:p>
              <a:endParaRPr lang="en-US"/>
            </a:p>
          </p:txBody>
        </p:sp>
        <p:sp>
          <p:nvSpPr>
            <p:cNvPr id="47259" name="Line 155"/>
            <p:cNvSpPr>
              <a:spLocks noChangeShapeType="1"/>
            </p:cNvSpPr>
            <p:nvPr/>
          </p:nvSpPr>
          <p:spPr bwMode="auto">
            <a:xfrm>
              <a:off x="1730" y="3040"/>
              <a:ext cx="1" cy="166"/>
            </a:xfrm>
            <a:prstGeom prst="line">
              <a:avLst/>
            </a:prstGeom>
            <a:noFill/>
            <a:ln w="28575">
              <a:solidFill>
                <a:srgbClr val="00FF00"/>
              </a:solidFill>
              <a:round/>
              <a:headEnd/>
              <a:tailEnd/>
            </a:ln>
          </p:spPr>
          <p:txBody>
            <a:bodyPr/>
            <a:lstStyle/>
            <a:p>
              <a:endParaRPr lang="en-US"/>
            </a:p>
          </p:txBody>
        </p:sp>
        <p:sp>
          <p:nvSpPr>
            <p:cNvPr id="47260" name="Line 156"/>
            <p:cNvSpPr>
              <a:spLocks noChangeShapeType="1"/>
            </p:cNvSpPr>
            <p:nvPr/>
          </p:nvSpPr>
          <p:spPr bwMode="auto">
            <a:xfrm flipH="1">
              <a:off x="1892" y="3265"/>
              <a:ext cx="32" cy="1"/>
            </a:xfrm>
            <a:prstGeom prst="line">
              <a:avLst/>
            </a:prstGeom>
            <a:noFill/>
            <a:ln w="28575">
              <a:solidFill>
                <a:srgbClr val="00FF00"/>
              </a:solidFill>
              <a:round/>
              <a:headEnd/>
              <a:tailEnd/>
            </a:ln>
          </p:spPr>
          <p:txBody>
            <a:bodyPr/>
            <a:lstStyle/>
            <a:p>
              <a:endParaRPr lang="en-US"/>
            </a:p>
          </p:txBody>
        </p:sp>
        <p:sp>
          <p:nvSpPr>
            <p:cNvPr id="47261" name="Rectangle 157"/>
            <p:cNvSpPr>
              <a:spLocks noChangeArrowheads="1"/>
            </p:cNvSpPr>
            <p:nvPr/>
          </p:nvSpPr>
          <p:spPr bwMode="auto">
            <a:xfrm>
              <a:off x="1982" y="3237"/>
              <a:ext cx="263" cy="58"/>
            </a:xfrm>
            <a:prstGeom prst="rect">
              <a:avLst/>
            </a:prstGeom>
            <a:noFill/>
            <a:ln w="9525">
              <a:noFill/>
              <a:miter lim="800000"/>
              <a:headEnd/>
              <a:tailEnd/>
            </a:ln>
          </p:spPr>
          <p:txBody>
            <a:bodyPr wrap="none" lIns="0" tIns="0" rIns="0" bIns="0">
              <a:spAutoFit/>
            </a:bodyPr>
            <a:lstStyle/>
            <a:p>
              <a:pPr eaLnBrk="1" hangingPunct="1"/>
              <a:r>
                <a:rPr lang="en-US" altLang="zh-TW" sz="600" b="0">
                  <a:solidFill>
                    <a:schemeClr val="tx1"/>
                  </a:solidFill>
                  <a:ea typeface="PMingLiU" pitchFamily="18" charset="-120"/>
                </a:rPr>
                <a:t>Barbary ape</a:t>
              </a:r>
              <a:endParaRPr lang="en-US" altLang="zh-TW" sz="2800" b="0">
                <a:solidFill>
                  <a:schemeClr val="tx1"/>
                </a:solidFill>
                <a:latin typeface="Comic Sans MS" pitchFamily="66" charset="0"/>
                <a:ea typeface="PMingLiU" pitchFamily="18" charset="-120"/>
              </a:endParaRPr>
            </a:p>
          </p:txBody>
        </p:sp>
        <p:sp>
          <p:nvSpPr>
            <p:cNvPr id="47262" name="Line 158"/>
            <p:cNvSpPr>
              <a:spLocks noChangeShapeType="1"/>
            </p:cNvSpPr>
            <p:nvPr/>
          </p:nvSpPr>
          <p:spPr bwMode="auto">
            <a:xfrm flipH="1">
              <a:off x="1892" y="3324"/>
              <a:ext cx="32" cy="1"/>
            </a:xfrm>
            <a:prstGeom prst="line">
              <a:avLst/>
            </a:prstGeom>
            <a:noFill/>
            <a:ln w="28575">
              <a:solidFill>
                <a:srgbClr val="00FF00"/>
              </a:solidFill>
              <a:round/>
              <a:headEnd/>
              <a:tailEnd/>
            </a:ln>
          </p:spPr>
          <p:txBody>
            <a:bodyPr/>
            <a:lstStyle/>
            <a:p>
              <a:endParaRPr lang="en-US"/>
            </a:p>
          </p:txBody>
        </p:sp>
        <p:sp>
          <p:nvSpPr>
            <p:cNvPr id="47263" name="Rectangle 159"/>
            <p:cNvSpPr>
              <a:spLocks noChangeArrowheads="1"/>
            </p:cNvSpPr>
            <p:nvPr/>
          </p:nvSpPr>
          <p:spPr bwMode="auto">
            <a:xfrm>
              <a:off x="1973" y="3297"/>
              <a:ext cx="167" cy="58"/>
            </a:xfrm>
            <a:prstGeom prst="rect">
              <a:avLst/>
            </a:prstGeom>
            <a:noFill/>
            <a:ln w="9525">
              <a:noFill/>
              <a:miter lim="800000"/>
              <a:headEnd/>
              <a:tailEnd/>
            </a:ln>
          </p:spPr>
          <p:txBody>
            <a:bodyPr wrap="none" lIns="0" tIns="0" rIns="0" bIns="0">
              <a:spAutoFit/>
            </a:bodyPr>
            <a:lstStyle/>
            <a:p>
              <a:pPr eaLnBrk="1" hangingPunct="1"/>
              <a:r>
                <a:rPr lang="en-US" altLang="zh-TW" sz="600" b="0">
                  <a:solidFill>
                    <a:schemeClr val="tx1"/>
                  </a:solidFill>
                  <a:ea typeface="PMingLiU" pitchFamily="18" charset="-120"/>
                </a:rPr>
                <a:t>Baboon</a:t>
              </a:r>
              <a:endParaRPr lang="en-US" altLang="zh-TW" sz="2800" b="0">
                <a:solidFill>
                  <a:schemeClr val="tx1"/>
                </a:solidFill>
                <a:latin typeface="Comic Sans MS" pitchFamily="66" charset="0"/>
                <a:ea typeface="PMingLiU" pitchFamily="18" charset="-120"/>
              </a:endParaRPr>
            </a:p>
          </p:txBody>
        </p:sp>
        <p:sp>
          <p:nvSpPr>
            <p:cNvPr id="47264" name="Line 160"/>
            <p:cNvSpPr>
              <a:spLocks noChangeShapeType="1"/>
            </p:cNvSpPr>
            <p:nvPr/>
          </p:nvSpPr>
          <p:spPr bwMode="auto">
            <a:xfrm flipH="1">
              <a:off x="1663" y="3293"/>
              <a:ext cx="229" cy="1"/>
            </a:xfrm>
            <a:prstGeom prst="line">
              <a:avLst/>
            </a:prstGeom>
            <a:noFill/>
            <a:ln w="28575">
              <a:solidFill>
                <a:srgbClr val="00FF00"/>
              </a:solidFill>
              <a:round/>
              <a:headEnd/>
              <a:tailEnd/>
            </a:ln>
          </p:spPr>
          <p:txBody>
            <a:bodyPr/>
            <a:lstStyle/>
            <a:p>
              <a:endParaRPr lang="en-US"/>
            </a:p>
          </p:txBody>
        </p:sp>
        <p:sp>
          <p:nvSpPr>
            <p:cNvPr id="47265" name="Line 161"/>
            <p:cNvSpPr>
              <a:spLocks noChangeShapeType="1"/>
            </p:cNvSpPr>
            <p:nvPr/>
          </p:nvSpPr>
          <p:spPr bwMode="auto">
            <a:xfrm>
              <a:off x="1892" y="3265"/>
              <a:ext cx="1" cy="59"/>
            </a:xfrm>
            <a:prstGeom prst="line">
              <a:avLst/>
            </a:prstGeom>
            <a:noFill/>
            <a:ln w="28575">
              <a:solidFill>
                <a:srgbClr val="00FF00"/>
              </a:solidFill>
              <a:round/>
              <a:headEnd/>
              <a:tailEnd/>
            </a:ln>
          </p:spPr>
          <p:txBody>
            <a:bodyPr/>
            <a:lstStyle/>
            <a:p>
              <a:endParaRPr lang="en-US"/>
            </a:p>
          </p:txBody>
        </p:sp>
        <p:sp>
          <p:nvSpPr>
            <p:cNvPr id="47266" name="Line 162"/>
            <p:cNvSpPr>
              <a:spLocks noChangeShapeType="1"/>
            </p:cNvSpPr>
            <p:nvPr/>
          </p:nvSpPr>
          <p:spPr bwMode="auto">
            <a:xfrm flipH="1">
              <a:off x="1632" y="3210"/>
              <a:ext cx="31" cy="1"/>
            </a:xfrm>
            <a:prstGeom prst="line">
              <a:avLst/>
            </a:prstGeom>
            <a:noFill/>
            <a:ln w="28575">
              <a:solidFill>
                <a:srgbClr val="00FF00"/>
              </a:solidFill>
              <a:round/>
              <a:headEnd/>
              <a:tailEnd/>
            </a:ln>
          </p:spPr>
          <p:txBody>
            <a:bodyPr/>
            <a:lstStyle/>
            <a:p>
              <a:endParaRPr lang="en-US"/>
            </a:p>
          </p:txBody>
        </p:sp>
        <p:sp>
          <p:nvSpPr>
            <p:cNvPr id="47267" name="Line 163"/>
            <p:cNvSpPr>
              <a:spLocks noChangeShapeType="1"/>
            </p:cNvSpPr>
            <p:nvPr/>
          </p:nvSpPr>
          <p:spPr bwMode="auto">
            <a:xfrm>
              <a:off x="1663" y="3123"/>
              <a:ext cx="1" cy="170"/>
            </a:xfrm>
            <a:prstGeom prst="line">
              <a:avLst/>
            </a:prstGeom>
            <a:noFill/>
            <a:ln w="28575">
              <a:solidFill>
                <a:srgbClr val="00FF00"/>
              </a:solidFill>
              <a:round/>
              <a:headEnd/>
              <a:tailEnd/>
            </a:ln>
          </p:spPr>
          <p:txBody>
            <a:bodyPr/>
            <a:lstStyle/>
            <a:p>
              <a:endParaRPr lang="en-US"/>
            </a:p>
          </p:txBody>
        </p:sp>
        <p:sp>
          <p:nvSpPr>
            <p:cNvPr id="47268" name="Line 164"/>
            <p:cNvSpPr>
              <a:spLocks noChangeShapeType="1"/>
            </p:cNvSpPr>
            <p:nvPr/>
          </p:nvSpPr>
          <p:spPr bwMode="auto">
            <a:xfrm flipH="1">
              <a:off x="1632" y="3384"/>
              <a:ext cx="292" cy="1"/>
            </a:xfrm>
            <a:prstGeom prst="line">
              <a:avLst/>
            </a:prstGeom>
            <a:noFill/>
            <a:ln w="28575">
              <a:solidFill>
                <a:srgbClr val="00FF00"/>
              </a:solidFill>
              <a:round/>
              <a:headEnd/>
              <a:tailEnd/>
            </a:ln>
          </p:spPr>
          <p:txBody>
            <a:bodyPr/>
            <a:lstStyle/>
            <a:p>
              <a:endParaRPr lang="en-US"/>
            </a:p>
          </p:txBody>
        </p:sp>
        <p:sp>
          <p:nvSpPr>
            <p:cNvPr id="47269" name="Rectangle 165"/>
            <p:cNvSpPr>
              <a:spLocks noChangeArrowheads="1"/>
            </p:cNvSpPr>
            <p:nvPr/>
          </p:nvSpPr>
          <p:spPr bwMode="auto">
            <a:xfrm>
              <a:off x="2002" y="3356"/>
              <a:ext cx="496" cy="58"/>
            </a:xfrm>
            <a:prstGeom prst="rect">
              <a:avLst/>
            </a:prstGeom>
            <a:noFill/>
            <a:ln w="9525">
              <a:noFill/>
              <a:miter lim="800000"/>
              <a:headEnd/>
              <a:tailEnd/>
            </a:ln>
          </p:spPr>
          <p:txBody>
            <a:bodyPr wrap="none" lIns="0" tIns="0" rIns="0" bIns="0">
              <a:spAutoFit/>
            </a:bodyPr>
            <a:lstStyle/>
            <a:p>
              <a:pPr eaLnBrk="1" hangingPunct="1"/>
              <a:r>
                <a:rPr lang="en-US" altLang="zh-TW" sz="600" b="0">
                  <a:solidFill>
                    <a:schemeClr val="tx1"/>
                  </a:solidFill>
                  <a:ea typeface="PMingLiU" pitchFamily="18" charset="-120"/>
                </a:rPr>
                <a:t>White-fronted capuchin</a:t>
              </a:r>
              <a:endParaRPr lang="en-US" altLang="zh-TW" sz="2800" b="0">
                <a:solidFill>
                  <a:schemeClr val="tx1"/>
                </a:solidFill>
                <a:latin typeface="Comic Sans MS" pitchFamily="66" charset="0"/>
                <a:ea typeface="PMingLiU" pitchFamily="18" charset="-120"/>
              </a:endParaRPr>
            </a:p>
          </p:txBody>
        </p:sp>
        <p:sp>
          <p:nvSpPr>
            <p:cNvPr id="47270" name="Line 166"/>
            <p:cNvSpPr>
              <a:spLocks noChangeShapeType="1"/>
            </p:cNvSpPr>
            <p:nvPr/>
          </p:nvSpPr>
          <p:spPr bwMode="auto">
            <a:xfrm flipH="1">
              <a:off x="1600" y="3297"/>
              <a:ext cx="32" cy="1"/>
            </a:xfrm>
            <a:prstGeom prst="line">
              <a:avLst/>
            </a:prstGeom>
            <a:noFill/>
            <a:ln w="28575">
              <a:solidFill>
                <a:srgbClr val="00FF00"/>
              </a:solidFill>
              <a:round/>
              <a:headEnd/>
              <a:tailEnd/>
            </a:ln>
          </p:spPr>
          <p:txBody>
            <a:bodyPr/>
            <a:lstStyle/>
            <a:p>
              <a:endParaRPr lang="en-US"/>
            </a:p>
          </p:txBody>
        </p:sp>
        <p:sp>
          <p:nvSpPr>
            <p:cNvPr id="47271" name="Line 167"/>
            <p:cNvSpPr>
              <a:spLocks noChangeShapeType="1"/>
            </p:cNvSpPr>
            <p:nvPr/>
          </p:nvSpPr>
          <p:spPr bwMode="auto">
            <a:xfrm>
              <a:off x="1632" y="3210"/>
              <a:ext cx="1" cy="174"/>
            </a:xfrm>
            <a:prstGeom prst="line">
              <a:avLst/>
            </a:prstGeom>
            <a:noFill/>
            <a:ln w="28575">
              <a:solidFill>
                <a:srgbClr val="00FF00"/>
              </a:solidFill>
              <a:round/>
              <a:headEnd/>
              <a:tailEnd/>
            </a:ln>
          </p:spPr>
          <p:txBody>
            <a:bodyPr/>
            <a:lstStyle/>
            <a:p>
              <a:endParaRPr lang="en-US"/>
            </a:p>
          </p:txBody>
        </p:sp>
        <p:sp>
          <p:nvSpPr>
            <p:cNvPr id="47272" name="Line 168"/>
            <p:cNvSpPr>
              <a:spLocks noChangeShapeType="1"/>
            </p:cNvSpPr>
            <p:nvPr/>
          </p:nvSpPr>
          <p:spPr bwMode="auto">
            <a:xfrm flipH="1">
              <a:off x="1600" y="3443"/>
              <a:ext cx="324" cy="1"/>
            </a:xfrm>
            <a:prstGeom prst="line">
              <a:avLst/>
            </a:prstGeom>
            <a:noFill/>
            <a:ln w="28575">
              <a:solidFill>
                <a:srgbClr val="00FF00"/>
              </a:solidFill>
              <a:round/>
              <a:headEnd/>
              <a:tailEnd/>
            </a:ln>
          </p:spPr>
          <p:txBody>
            <a:bodyPr/>
            <a:lstStyle/>
            <a:p>
              <a:endParaRPr lang="en-US"/>
            </a:p>
          </p:txBody>
        </p:sp>
        <p:sp>
          <p:nvSpPr>
            <p:cNvPr id="47273" name="Rectangle 169"/>
            <p:cNvSpPr>
              <a:spLocks noChangeArrowheads="1"/>
            </p:cNvSpPr>
            <p:nvPr/>
          </p:nvSpPr>
          <p:spPr bwMode="auto">
            <a:xfrm>
              <a:off x="1973" y="3415"/>
              <a:ext cx="207" cy="58"/>
            </a:xfrm>
            <a:prstGeom prst="rect">
              <a:avLst/>
            </a:prstGeom>
            <a:noFill/>
            <a:ln w="9525">
              <a:noFill/>
              <a:miter lim="800000"/>
              <a:headEnd/>
              <a:tailEnd/>
            </a:ln>
          </p:spPr>
          <p:txBody>
            <a:bodyPr wrap="none" lIns="0" tIns="0" rIns="0" bIns="0">
              <a:spAutoFit/>
            </a:bodyPr>
            <a:lstStyle/>
            <a:p>
              <a:pPr eaLnBrk="1" hangingPunct="1"/>
              <a:r>
                <a:rPr lang="en-US" altLang="zh-TW" sz="600" b="0">
                  <a:solidFill>
                    <a:schemeClr val="tx1"/>
                  </a:solidFill>
                  <a:ea typeface="PMingLiU" pitchFamily="18" charset="-120"/>
                </a:rPr>
                <a:t>Slow loris</a:t>
              </a:r>
              <a:endParaRPr lang="en-US" altLang="zh-TW" sz="2800" b="0">
                <a:solidFill>
                  <a:schemeClr val="tx1"/>
                </a:solidFill>
                <a:latin typeface="Comic Sans MS" pitchFamily="66" charset="0"/>
                <a:ea typeface="PMingLiU" pitchFamily="18" charset="-120"/>
              </a:endParaRPr>
            </a:p>
          </p:txBody>
        </p:sp>
        <p:sp>
          <p:nvSpPr>
            <p:cNvPr id="47274" name="Line 170"/>
            <p:cNvSpPr>
              <a:spLocks noChangeShapeType="1"/>
            </p:cNvSpPr>
            <p:nvPr/>
          </p:nvSpPr>
          <p:spPr bwMode="auto">
            <a:xfrm flipH="1">
              <a:off x="565" y="3368"/>
              <a:ext cx="1035" cy="1"/>
            </a:xfrm>
            <a:prstGeom prst="line">
              <a:avLst/>
            </a:prstGeom>
            <a:noFill/>
            <a:ln w="28575">
              <a:solidFill>
                <a:srgbClr val="00FF00"/>
              </a:solidFill>
              <a:round/>
              <a:headEnd/>
              <a:tailEnd/>
            </a:ln>
          </p:spPr>
          <p:txBody>
            <a:bodyPr/>
            <a:lstStyle/>
            <a:p>
              <a:endParaRPr lang="en-US"/>
            </a:p>
          </p:txBody>
        </p:sp>
        <p:sp>
          <p:nvSpPr>
            <p:cNvPr id="47275" name="Line 171"/>
            <p:cNvSpPr>
              <a:spLocks noChangeShapeType="1"/>
            </p:cNvSpPr>
            <p:nvPr/>
          </p:nvSpPr>
          <p:spPr bwMode="auto">
            <a:xfrm>
              <a:off x="1600" y="3297"/>
              <a:ext cx="1" cy="146"/>
            </a:xfrm>
            <a:prstGeom prst="line">
              <a:avLst/>
            </a:prstGeom>
            <a:noFill/>
            <a:ln w="28575">
              <a:solidFill>
                <a:srgbClr val="00FF00"/>
              </a:solidFill>
              <a:round/>
              <a:headEnd/>
              <a:tailEnd/>
            </a:ln>
          </p:spPr>
          <p:txBody>
            <a:bodyPr/>
            <a:lstStyle/>
            <a:p>
              <a:endParaRPr lang="en-US"/>
            </a:p>
          </p:txBody>
        </p:sp>
        <p:sp>
          <p:nvSpPr>
            <p:cNvPr id="47276" name="Line 172"/>
            <p:cNvSpPr>
              <a:spLocks noChangeShapeType="1"/>
            </p:cNvSpPr>
            <p:nvPr/>
          </p:nvSpPr>
          <p:spPr bwMode="auto">
            <a:xfrm flipH="1">
              <a:off x="435" y="2914"/>
              <a:ext cx="130" cy="1"/>
            </a:xfrm>
            <a:prstGeom prst="line">
              <a:avLst/>
            </a:prstGeom>
            <a:noFill/>
            <a:ln w="28575">
              <a:solidFill>
                <a:schemeClr val="tx1"/>
              </a:solidFill>
              <a:round/>
              <a:headEnd/>
              <a:tailEnd/>
            </a:ln>
          </p:spPr>
          <p:txBody>
            <a:bodyPr/>
            <a:lstStyle/>
            <a:p>
              <a:endParaRPr lang="en-US"/>
            </a:p>
          </p:txBody>
        </p:sp>
        <p:sp>
          <p:nvSpPr>
            <p:cNvPr id="47277" name="Line 173"/>
            <p:cNvSpPr>
              <a:spLocks noChangeShapeType="1"/>
            </p:cNvSpPr>
            <p:nvPr/>
          </p:nvSpPr>
          <p:spPr bwMode="auto">
            <a:xfrm>
              <a:off x="565" y="2459"/>
              <a:ext cx="1" cy="909"/>
            </a:xfrm>
            <a:prstGeom prst="line">
              <a:avLst/>
            </a:prstGeom>
            <a:noFill/>
            <a:ln w="28575">
              <a:solidFill>
                <a:schemeClr val="tx1"/>
              </a:solidFill>
              <a:round/>
              <a:headEnd/>
              <a:tailEnd/>
            </a:ln>
          </p:spPr>
          <p:txBody>
            <a:bodyPr/>
            <a:lstStyle/>
            <a:p>
              <a:endParaRPr lang="en-US"/>
            </a:p>
          </p:txBody>
        </p:sp>
        <p:sp>
          <p:nvSpPr>
            <p:cNvPr id="47278" name="Line 174"/>
            <p:cNvSpPr>
              <a:spLocks noChangeShapeType="1"/>
            </p:cNvSpPr>
            <p:nvPr/>
          </p:nvSpPr>
          <p:spPr bwMode="auto">
            <a:xfrm flipH="1">
              <a:off x="1892" y="3502"/>
              <a:ext cx="32" cy="1"/>
            </a:xfrm>
            <a:prstGeom prst="line">
              <a:avLst/>
            </a:prstGeom>
            <a:noFill/>
            <a:ln w="28575">
              <a:solidFill>
                <a:schemeClr val="accent1"/>
              </a:solidFill>
              <a:round/>
              <a:headEnd/>
              <a:tailEnd/>
            </a:ln>
          </p:spPr>
          <p:txBody>
            <a:bodyPr/>
            <a:lstStyle/>
            <a:p>
              <a:endParaRPr lang="en-US"/>
            </a:p>
          </p:txBody>
        </p:sp>
        <p:sp>
          <p:nvSpPr>
            <p:cNvPr id="47279" name="Rectangle 175"/>
            <p:cNvSpPr>
              <a:spLocks noChangeArrowheads="1"/>
            </p:cNvSpPr>
            <p:nvPr/>
          </p:nvSpPr>
          <p:spPr bwMode="auto">
            <a:xfrm>
              <a:off x="1973" y="3474"/>
              <a:ext cx="167" cy="58"/>
            </a:xfrm>
            <a:prstGeom prst="rect">
              <a:avLst/>
            </a:prstGeom>
            <a:noFill/>
            <a:ln w="9525">
              <a:noFill/>
              <a:miter lim="800000"/>
              <a:headEnd/>
              <a:tailEnd/>
            </a:ln>
          </p:spPr>
          <p:txBody>
            <a:bodyPr wrap="none" lIns="0" tIns="0" rIns="0" bIns="0">
              <a:spAutoFit/>
            </a:bodyPr>
            <a:lstStyle/>
            <a:p>
              <a:pPr eaLnBrk="1" hangingPunct="1"/>
              <a:r>
                <a:rPr lang="en-US" altLang="zh-TW" sz="600" b="0">
                  <a:solidFill>
                    <a:schemeClr val="tx1"/>
                  </a:solidFill>
                  <a:ea typeface="PMingLiU" pitchFamily="18" charset="-120"/>
                </a:rPr>
                <a:t>Squirrel</a:t>
              </a:r>
              <a:endParaRPr lang="en-US" altLang="zh-TW" sz="2800" b="0">
                <a:solidFill>
                  <a:schemeClr val="tx1"/>
                </a:solidFill>
                <a:latin typeface="Comic Sans MS" pitchFamily="66" charset="0"/>
                <a:ea typeface="PMingLiU" pitchFamily="18" charset="-120"/>
              </a:endParaRPr>
            </a:p>
          </p:txBody>
        </p:sp>
        <p:sp>
          <p:nvSpPr>
            <p:cNvPr id="47280" name="Line 176"/>
            <p:cNvSpPr>
              <a:spLocks noChangeShapeType="1"/>
            </p:cNvSpPr>
            <p:nvPr/>
          </p:nvSpPr>
          <p:spPr bwMode="auto">
            <a:xfrm flipH="1">
              <a:off x="1892" y="3561"/>
              <a:ext cx="32" cy="1"/>
            </a:xfrm>
            <a:prstGeom prst="line">
              <a:avLst/>
            </a:prstGeom>
            <a:noFill/>
            <a:ln w="28575">
              <a:solidFill>
                <a:schemeClr val="accent1"/>
              </a:solidFill>
              <a:round/>
              <a:headEnd/>
              <a:tailEnd/>
            </a:ln>
          </p:spPr>
          <p:txBody>
            <a:bodyPr/>
            <a:lstStyle/>
            <a:p>
              <a:endParaRPr lang="en-US"/>
            </a:p>
          </p:txBody>
        </p:sp>
        <p:sp>
          <p:nvSpPr>
            <p:cNvPr id="47281" name="Rectangle 177"/>
            <p:cNvSpPr>
              <a:spLocks noChangeArrowheads="1"/>
            </p:cNvSpPr>
            <p:nvPr/>
          </p:nvSpPr>
          <p:spPr bwMode="auto">
            <a:xfrm>
              <a:off x="1976" y="3538"/>
              <a:ext cx="223" cy="58"/>
            </a:xfrm>
            <a:prstGeom prst="rect">
              <a:avLst/>
            </a:prstGeom>
            <a:noFill/>
            <a:ln w="9525">
              <a:noFill/>
              <a:miter lim="800000"/>
              <a:headEnd/>
              <a:tailEnd/>
            </a:ln>
          </p:spPr>
          <p:txBody>
            <a:bodyPr wrap="none" lIns="0" tIns="0" rIns="0" bIns="0">
              <a:spAutoFit/>
            </a:bodyPr>
            <a:lstStyle/>
            <a:p>
              <a:pPr eaLnBrk="1" hangingPunct="1"/>
              <a:r>
                <a:rPr lang="en-US" altLang="zh-TW" sz="600" b="0">
                  <a:solidFill>
                    <a:schemeClr val="tx1"/>
                  </a:solidFill>
                  <a:ea typeface="PMingLiU" pitchFamily="18" charset="-120"/>
                </a:rPr>
                <a:t>Dormouse</a:t>
              </a:r>
              <a:endParaRPr lang="en-US" altLang="zh-TW" sz="2800" b="0">
                <a:solidFill>
                  <a:schemeClr val="tx1"/>
                </a:solidFill>
                <a:latin typeface="Comic Sans MS" pitchFamily="66" charset="0"/>
                <a:ea typeface="PMingLiU" pitchFamily="18" charset="-120"/>
              </a:endParaRPr>
            </a:p>
          </p:txBody>
        </p:sp>
        <p:sp>
          <p:nvSpPr>
            <p:cNvPr id="47282" name="Line 178"/>
            <p:cNvSpPr>
              <a:spLocks noChangeShapeType="1"/>
            </p:cNvSpPr>
            <p:nvPr/>
          </p:nvSpPr>
          <p:spPr bwMode="auto">
            <a:xfrm flipH="1">
              <a:off x="1825" y="3534"/>
              <a:ext cx="67" cy="1"/>
            </a:xfrm>
            <a:prstGeom prst="line">
              <a:avLst/>
            </a:prstGeom>
            <a:noFill/>
            <a:ln w="28575">
              <a:solidFill>
                <a:schemeClr val="accent1"/>
              </a:solidFill>
              <a:round/>
              <a:headEnd/>
              <a:tailEnd/>
            </a:ln>
          </p:spPr>
          <p:txBody>
            <a:bodyPr/>
            <a:lstStyle/>
            <a:p>
              <a:endParaRPr lang="en-US"/>
            </a:p>
          </p:txBody>
        </p:sp>
        <p:sp>
          <p:nvSpPr>
            <p:cNvPr id="47283" name="Line 179"/>
            <p:cNvSpPr>
              <a:spLocks noChangeShapeType="1"/>
            </p:cNvSpPr>
            <p:nvPr/>
          </p:nvSpPr>
          <p:spPr bwMode="auto">
            <a:xfrm>
              <a:off x="1892" y="3502"/>
              <a:ext cx="1" cy="59"/>
            </a:xfrm>
            <a:prstGeom prst="line">
              <a:avLst/>
            </a:prstGeom>
            <a:noFill/>
            <a:ln w="28575">
              <a:solidFill>
                <a:schemeClr val="accent1"/>
              </a:solidFill>
              <a:round/>
              <a:headEnd/>
              <a:tailEnd/>
            </a:ln>
          </p:spPr>
          <p:txBody>
            <a:bodyPr/>
            <a:lstStyle/>
            <a:p>
              <a:endParaRPr lang="en-US"/>
            </a:p>
          </p:txBody>
        </p:sp>
        <p:sp>
          <p:nvSpPr>
            <p:cNvPr id="47284" name="Line 180"/>
            <p:cNvSpPr>
              <a:spLocks noChangeShapeType="1"/>
            </p:cNvSpPr>
            <p:nvPr/>
          </p:nvSpPr>
          <p:spPr bwMode="auto">
            <a:xfrm flipH="1">
              <a:off x="1892" y="3620"/>
              <a:ext cx="32" cy="1"/>
            </a:xfrm>
            <a:prstGeom prst="line">
              <a:avLst/>
            </a:prstGeom>
            <a:noFill/>
            <a:ln w="28575">
              <a:solidFill>
                <a:schemeClr val="accent1"/>
              </a:solidFill>
              <a:round/>
              <a:headEnd/>
              <a:tailEnd/>
            </a:ln>
          </p:spPr>
          <p:txBody>
            <a:bodyPr/>
            <a:lstStyle/>
            <a:p>
              <a:endParaRPr lang="en-US"/>
            </a:p>
          </p:txBody>
        </p:sp>
        <p:sp>
          <p:nvSpPr>
            <p:cNvPr id="47285" name="Rectangle 181"/>
            <p:cNvSpPr>
              <a:spLocks noChangeArrowheads="1"/>
            </p:cNvSpPr>
            <p:nvPr/>
          </p:nvSpPr>
          <p:spPr bwMode="auto">
            <a:xfrm>
              <a:off x="1976" y="3593"/>
              <a:ext cx="188" cy="58"/>
            </a:xfrm>
            <a:prstGeom prst="rect">
              <a:avLst/>
            </a:prstGeom>
            <a:noFill/>
            <a:ln w="9525">
              <a:noFill/>
              <a:miter lim="800000"/>
              <a:headEnd/>
              <a:tailEnd/>
            </a:ln>
          </p:spPr>
          <p:txBody>
            <a:bodyPr wrap="none" lIns="0" tIns="0" rIns="0" bIns="0">
              <a:spAutoFit/>
            </a:bodyPr>
            <a:lstStyle/>
            <a:p>
              <a:pPr eaLnBrk="1" hangingPunct="1"/>
              <a:r>
                <a:rPr lang="en-US" altLang="zh-TW" sz="600" b="0">
                  <a:solidFill>
                    <a:schemeClr val="tx1"/>
                  </a:solidFill>
                  <a:ea typeface="PMingLiU" pitchFamily="18" charset="-120"/>
                </a:rPr>
                <a:t>Cane-rat</a:t>
              </a:r>
              <a:endParaRPr lang="en-US" altLang="zh-TW" sz="2800" b="0">
                <a:solidFill>
                  <a:schemeClr val="tx1"/>
                </a:solidFill>
                <a:latin typeface="Comic Sans MS" pitchFamily="66" charset="0"/>
                <a:ea typeface="PMingLiU" pitchFamily="18" charset="-120"/>
              </a:endParaRPr>
            </a:p>
          </p:txBody>
        </p:sp>
        <p:sp>
          <p:nvSpPr>
            <p:cNvPr id="47286" name="Line 182"/>
            <p:cNvSpPr>
              <a:spLocks noChangeShapeType="1"/>
            </p:cNvSpPr>
            <p:nvPr/>
          </p:nvSpPr>
          <p:spPr bwMode="auto">
            <a:xfrm flipH="1">
              <a:off x="1892" y="3684"/>
              <a:ext cx="32" cy="1"/>
            </a:xfrm>
            <a:prstGeom prst="line">
              <a:avLst/>
            </a:prstGeom>
            <a:noFill/>
            <a:ln w="28575">
              <a:solidFill>
                <a:schemeClr val="accent1"/>
              </a:solidFill>
              <a:round/>
              <a:headEnd/>
              <a:tailEnd/>
            </a:ln>
          </p:spPr>
          <p:txBody>
            <a:bodyPr/>
            <a:lstStyle/>
            <a:p>
              <a:endParaRPr lang="en-US"/>
            </a:p>
          </p:txBody>
        </p:sp>
        <p:sp>
          <p:nvSpPr>
            <p:cNvPr id="47287" name="Rectangle 183"/>
            <p:cNvSpPr>
              <a:spLocks noChangeArrowheads="1"/>
            </p:cNvSpPr>
            <p:nvPr/>
          </p:nvSpPr>
          <p:spPr bwMode="auto">
            <a:xfrm>
              <a:off x="1979" y="3656"/>
              <a:ext cx="234" cy="58"/>
            </a:xfrm>
            <a:prstGeom prst="rect">
              <a:avLst/>
            </a:prstGeom>
            <a:noFill/>
            <a:ln w="9525">
              <a:noFill/>
              <a:miter lim="800000"/>
              <a:headEnd/>
              <a:tailEnd/>
            </a:ln>
          </p:spPr>
          <p:txBody>
            <a:bodyPr wrap="none" lIns="0" tIns="0" rIns="0" bIns="0">
              <a:spAutoFit/>
            </a:bodyPr>
            <a:lstStyle/>
            <a:p>
              <a:pPr eaLnBrk="1" hangingPunct="1"/>
              <a:r>
                <a:rPr lang="en-US" altLang="zh-TW" sz="600" b="0">
                  <a:solidFill>
                    <a:schemeClr val="tx1"/>
                  </a:solidFill>
                  <a:ea typeface="PMingLiU" pitchFamily="18" charset="-120"/>
                </a:rPr>
                <a:t>Guinea pig</a:t>
              </a:r>
              <a:endParaRPr lang="en-US" altLang="zh-TW" sz="2800" b="0">
                <a:solidFill>
                  <a:schemeClr val="tx1"/>
                </a:solidFill>
                <a:latin typeface="Comic Sans MS" pitchFamily="66" charset="0"/>
                <a:ea typeface="PMingLiU" pitchFamily="18" charset="-120"/>
              </a:endParaRPr>
            </a:p>
          </p:txBody>
        </p:sp>
        <p:sp>
          <p:nvSpPr>
            <p:cNvPr id="47288" name="Line 184"/>
            <p:cNvSpPr>
              <a:spLocks noChangeShapeType="1"/>
            </p:cNvSpPr>
            <p:nvPr/>
          </p:nvSpPr>
          <p:spPr bwMode="auto">
            <a:xfrm flipH="1">
              <a:off x="1825" y="3652"/>
              <a:ext cx="67" cy="1"/>
            </a:xfrm>
            <a:prstGeom prst="line">
              <a:avLst/>
            </a:prstGeom>
            <a:noFill/>
            <a:ln w="28575">
              <a:solidFill>
                <a:schemeClr val="accent1"/>
              </a:solidFill>
              <a:round/>
              <a:headEnd/>
              <a:tailEnd/>
            </a:ln>
          </p:spPr>
          <p:txBody>
            <a:bodyPr/>
            <a:lstStyle/>
            <a:p>
              <a:endParaRPr lang="en-US"/>
            </a:p>
          </p:txBody>
        </p:sp>
        <p:sp>
          <p:nvSpPr>
            <p:cNvPr id="47289" name="Line 185"/>
            <p:cNvSpPr>
              <a:spLocks noChangeShapeType="1"/>
            </p:cNvSpPr>
            <p:nvPr/>
          </p:nvSpPr>
          <p:spPr bwMode="auto">
            <a:xfrm>
              <a:off x="1892" y="3620"/>
              <a:ext cx="1" cy="64"/>
            </a:xfrm>
            <a:prstGeom prst="line">
              <a:avLst/>
            </a:prstGeom>
            <a:noFill/>
            <a:ln w="28575">
              <a:solidFill>
                <a:schemeClr val="accent1"/>
              </a:solidFill>
              <a:round/>
              <a:headEnd/>
              <a:tailEnd/>
            </a:ln>
          </p:spPr>
          <p:txBody>
            <a:bodyPr/>
            <a:lstStyle/>
            <a:p>
              <a:endParaRPr lang="en-US"/>
            </a:p>
          </p:txBody>
        </p:sp>
        <p:sp>
          <p:nvSpPr>
            <p:cNvPr id="47290" name="Line 186"/>
            <p:cNvSpPr>
              <a:spLocks noChangeShapeType="1"/>
            </p:cNvSpPr>
            <p:nvPr/>
          </p:nvSpPr>
          <p:spPr bwMode="auto">
            <a:xfrm flipH="1">
              <a:off x="435" y="3593"/>
              <a:ext cx="1390" cy="1"/>
            </a:xfrm>
            <a:prstGeom prst="line">
              <a:avLst/>
            </a:prstGeom>
            <a:noFill/>
            <a:ln w="28575">
              <a:solidFill>
                <a:schemeClr val="accent1"/>
              </a:solidFill>
              <a:round/>
              <a:headEnd/>
              <a:tailEnd/>
            </a:ln>
          </p:spPr>
          <p:txBody>
            <a:bodyPr/>
            <a:lstStyle/>
            <a:p>
              <a:endParaRPr lang="en-US"/>
            </a:p>
          </p:txBody>
        </p:sp>
        <p:sp>
          <p:nvSpPr>
            <p:cNvPr id="47291" name="Line 187"/>
            <p:cNvSpPr>
              <a:spLocks noChangeShapeType="1"/>
            </p:cNvSpPr>
            <p:nvPr/>
          </p:nvSpPr>
          <p:spPr bwMode="auto">
            <a:xfrm>
              <a:off x="1825" y="3534"/>
              <a:ext cx="1" cy="118"/>
            </a:xfrm>
            <a:prstGeom prst="line">
              <a:avLst/>
            </a:prstGeom>
            <a:noFill/>
            <a:ln w="28575">
              <a:solidFill>
                <a:schemeClr val="accent1"/>
              </a:solidFill>
              <a:round/>
              <a:headEnd/>
              <a:tailEnd/>
            </a:ln>
          </p:spPr>
          <p:txBody>
            <a:bodyPr/>
            <a:lstStyle/>
            <a:p>
              <a:endParaRPr lang="en-US"/>
            </a:p>
          </p:txBody>
        </p:sp>
        <p:sp>
          <p:nvSpPr>
            <p:cNvPr id="47292" name="Line 188"/>
            <p:cNvSpPr>
              <a:spLocks noChangeShapeType="1"/>
            </p:cNvSpPr>
            <p:nvPr/>
          </p:nvSpPr>
          <p:spPr bwMode="auto">
            <a:xfrm flipH="1">
              <a:off x="336" y="3253"/>
              <a:ext cx="99" cy="1"/>
            </a:xfrm>
            <a:prstGeom prst="line">
              <a:avLst/>
            </a:prstGeom>
            <a:noFill/>
            <a:ln w="28575">
              <a:solidFill>
                <a:schemeClr val="tx1"/>
              </a:solidFill>
              <a:round/>
              <a:headEnd/>
              <a:tailEnd/>
            </a:ln>
          </p:spPr>
          <p:txBody>
            <a:bodyPr/>
            <a:lstStyle/>
            <a:p>
              <a:endParaRPr lang="en-US"/>
            </a:p>
          </p:txBody>
        </p:sp>
        <p:sp>
          <p:nvSpPr>
            <p:cNvPr id="47293" name="Line 189"/>
            <p:cNvSpPr>
              <a:spLocks noChangeShapeType="1"/>
            </p:cNvSpPr>
            <p:nvPr/>
          </p:nvSpPr>
          <p:spPr bwMode="auto">
            <a:xfrm>
              <a:off x="435" y="2914"/>
              <a:ext cx="1" cy="679"/>
            </a:xfrm>
            <a:prstGeom prst="line">
              <a:avLst/>
            </a:prstGeom>
            <a:noFill/>
            <a:ln w="28575">
              <a:solidFill>
                <a:schemeClr val="tx1"/>
              </a:solidFill>
              <a:round/>
              <a:headEnd/>
              <a:tailEnd/>
            </a:ln>
          </p:spPr>
          <p:txBody>
            <a:bodyPr/>
            <a:lstStyle/>
            <a:p>
              <a:endParaRPr lang="en-US"/>
            </a:p>
          </p:txBody>
        </p:sp>
        <p:sp>
          <p:nvSpPr>
            <p:cNvPr id="47294" name="Line 190"/>
            <p:cNvSpPr>
              <a:spLocks noChangeShapeType="1"/>
            </p:cNvSpPr>
            <p:nvPr/>
          </p:nvSpPr>
          <p:spPr bwMode="auto">
            <a:xfrm flipH="1">
              <a:off x="1892" y="3739"/>
              <a:ext cx="32" cy="1"/>
            </a:xfrm>
            <a:prstGeom prst="line">
              <a:avLst/>
            </a:prstGeom>
            <a:noFill/>
            <a:ln w="28575">
              <a:solidFill>
                <a:schemeClr val="accent1"/>
              </a:solidFill>
              <a:round/>
              <a:headEnd/>
              <a:tailEnd/>
            </a:ln>
          </p:spPr>
          <p:txBody>
            <a:bodyPr/>
            <a:lstStyle/>
            <a:p>
              <a:endParaRPr lang="en-US"/>
            </a:p>
          </p:txBody>
        </p:sp>
        <p:sp>
          <p:nvSpPr>
            <p:cNvPr id="47295" name="Rectangle 191"/>
            <p:cNvSpPr>
              <a:spLocks noChangeArrowheads="1"/>
            </p:cNvSpPr>
            <p:nvPr/>
          </p:nvSpPr>
          <p:spPr bwMode="auto">
            <a:xfrm>
              <a:off x="1970" y="3715"/>
              <a:ext cx="145" cy="58"/>
            </a:xfrm>
            <a:prstGeom prst="rect">
              <a:avLst/>
            </a:prstGeom>
            <a:noFill/>
            <a:ln w="9525">
              <a:noFill/>
              <a:miter lim="800000"/>
              <a:headEnd/>
              <a:tailEnd/>
            </a:ln>
          </p:spPr>
          <p:txBody>
            <a:bodyPr wrap="none" lIns="0" tIns="0" rIns="0" bIns="0">
              <a:spAutoFit/>
            </a:bodyPr>
            <a:lstStyle/>
            <a:p>
              <a:pPr eaLnBrk="1" hangingPunct="1"/>
              <a:r>
                <a:rPr lang="en-US" altLang="zh-TW" sz="600" b="0">
                  <a:solidFill>
                    <a:schemeClr val="tx1"/>
                  </a:solidFill>
                  <a:ea typeface="PMingLiU" pitchFamily="18" charset="-120"/>
                </a:rPr>
                <a:t>Mouse</a:t>
              </a:r>
              <a:endParaRPr lang="en-US" altLang="zh-TW" sz="2800" b="0">
                <a:solidFill>
                  <a:schemeClr val="tx1"/>
                </a:solidFill>
                <a:latin typeface="Comic Sans MS" pitchFamily="66" charset="0"/>
                <a:ea typeface="PMingLiU" pitchFamily="18" charset="-120"/>
              </a:endParaRPr>
            </a:p>
          </p:txBody>
        </p:sp>
        <p:sp>
          <p:nvSpPr>
            <p:cNvPr id="47296" name="Line 192"/>
            <p:cNvSpPr>
              <a:spLocks noChangeShapeType="1"/>
            </p:cNvSpPr>
            <p:nvPr/>
          </p:nvSpPr>
          <p:spPr bwMode="auto">
            <a:xfrm flipH="1">
              <a:off x="1892" y="3802"/>
              <a:ext cx="32" cy="1"/>
            </a:xfrm>
            <a:prstGeom prst="line">
              <a:avLst/>
            </a:prstGeom>
            <a:noFill/>
            <a:ln w="28575">
              <a:solidFill>
                <a:schemeClr val="accent1"/>
              </a:solidFill>
              <a:round/>
              <a:headEnd/>
              <a:tailEnd/>
            </a:ln>
          </p:spPr>
          <p:txBody>
            <a:bodyPr/>
            <a:lstStyle/>
            <a:p>
              <a:endParaRPr lang="en-US"/>
            </a:p>
          </p:txBody>
        </p:sp>
        <p:sp>
          <p:nvSpPr>
            <p:cNvPr id="47297" name="Rectangle 193"/>
            <p:cNvSpPr>
              <a:spLocks noChangeArrowheads="1"/>
            </p:cNvSpPr>
            <p:nvPr/>
          </p:nvSpPr>
          <p:spPr bwMode="auto">
            <a:xfrm>
              <a:off x="1966" y="3774"/>
              <a:ext cx="75" cy="58"/>
            </a:xfrm>
            <a:prstGeom prst="rect">
              <a:avLst/>
            </a:prstGeom>
            <a:noFill/>
            <a:ln w="9525">
              <a:noFill/>
              <a:miter lim="800000"/>
              <a:headEnd/>
              <a:tailEnd/>
            </a:ln>
          </p:spPr>
          <p:txBody>
            <a:bodyPr wrap="none" lIns="0" tIns="0" rIns="0" bIns="0">
              <a:spAutoFit/>
            </a:bodyPr>
            <a:lstStyle/>
            <a:p>
              <a:pPr eaLnBrk="1" hangingPunct="1"/>
              <a:r>
                <a:rPr lang="en-US" altLang="zh-TW" sz="600" b="0">
                  <a:solidFill>
                    <a:schemeClr val="tx1"/>
                  </a:solidFill>
                  <a:ea typeface="PMingLiU" pitchFamily="18" charset="-120"/>
                </a:rPr>
                <a:t>Rat</a:t>
              </a:r>
              <a:endParaRPr lang="en-US" altLang="zh-TW" sz="2800" b="0">
                <a:solidFill>
                  <a:schemeClr val="tx1"/>
                </a:solidFill>
                <a:latin typeface="Comic Sans MS" pitchFamily="66" charset="0"/>
                <a:ea typeface="PMingLiU" pitchFamily="18" charset="-120"/>
              </a:endParaRPr>
            </a:p>
          </p:txBody>
        </p:sp>
        <p:sp>
          <p:nvSpPr>
            <p:cNvPr id="47298" name="Line 194"/>
            <p:cNvSpPr>
              <a:spLocks noChangeShapeType="1"/>
            </p:cNvSpPr>
            <p:nvPr/>
          </p:nvSpPr>
          <p:spPr bwMode="auto">
            <a:xfrm flipH="1">
              <a:off x="1857" y="3771"/>
              <a:ext cx="35" cy="1"/>
            </a:xfrm>
            <a:prstGeom prst="line">
              <a:avLst/>
            </a:prstGeom>
            <a:noFill/>
            <a:ln w="28575">
              <a:solidFill>
                <a:schemeClr val="accent1"/>
              </a:solidFill>
              <a:round/>
              <a:headEnd/>
              <a:tailEnd/>
            </a:ln>
          </p:spPr>
          <p:txBody>
            <a:bodyPr/>
            <a:lstStyle/>
            <a:p>
              <a:endParaRPr lang="en-US"/>
            </a:p>
          </p:txBody>
        </p:sp>
        <p:sp>
          <p:nvSpPr>
            <p:cNvPr id="47299" name="Line 195"/>
            <p:cNvSpPr>
              <a:spLocks noChangeShapeType="1"/>
            </p:cNvSpPr>
            <p:nvPr/>
          </p:nvSpPr>
          <p:spPr bwMode="auto">
            <a:xfrm>
              <a:off x="1892" y="3739"/>
              <a:ext cx="1" cy="63"/>
            </a:xfrm>
            <a:prstGeom prst="line">
              <a:avLst/>
            </a:prstGeom>
            <a:noFill/>
            <a:ln w="28575">
              <a:solidFill>
                <a:schemeClr val="accent1"/>
              </a:solidFill>
              <a:round/>
              <a:headEnd/>
              <a:tailEnd/>
            </a:ln>
          </p:spPr>
          <p:txBody>
            <a:bodyPr/>
            <a:lstStyle/>
            <a:p>
              <a:endParaRPr lang="en-US"/>
            </a:p>
          </p:txBody>
        </p:sp>
        <p:sp>
          <p:nvSpPr>
            <p:cNvPr id="47300" name="Line 196"/>
            <p:cNvSpPr>
              <a:spLocks noChangeShapeType="1"/>
            </p:cNvSpPr>
            <p:nvPr/>
          </p:nvSpPr>
          <p:spPr bwMode="auto">
            <a:xfrm flipH="1">
              <a:off x="1857" y="3861"/>
              <a:ext cx="67" cy="1"/>
            </a:xfrm>
            <a:prstGeom prst="line">
              <a:avLst/>
            </a:prstGeom>
            <a:noFill/>
            <a:ln w="28575">
              <a:solidFill>
                <a:schemeClr val="accent1"/>
              </a:solidFill>
              <a:round/>
              <a:headEnd/>
              <a:tailEnd/>
            </a:ln>
          </p:spPr>
          <p:txBody>
            <a:bodyPr/>
            <a:lstStyle/>
            <a:p>
              <a:endParaRPr lang="en-US"/>
            </a:p>
          </p:txBody>
        </p:sp>
        <p:sp>
          <p:nvSpPr>
            <p:cNvPr id="47301" name="Rectangle 197"/>
            <p:cNvSpPr>
              <a:spLocks noChangeArrowheads="1"/>
            </p:cNvSpPr>
            <p:nvPr/>
          </p:nvSpPr>
          <p:spPr bwMode="auto">
            <a:xfrm>
              <a:off x="1966" y="3834"/>
              <a:ext cx="97" cy="58"/>
            </a:xfrm>
            <a:prstGeom prst="rect">
              <a:avLst/>
            </a:prstGeom>
            <a:noFill/>
            <a:ln w="9525">
              <a:noFill/>
              <a:miter lim="800000"/>
              <a:headEnd/>
              <a:tailEnd/>
            </a:ln>
          </p:spPr>
          <p:txBody>
            <a:bodyPr wrap="none" lIns="0" tIns="0" rIns="0" bIns="0">
              <a:spAutoFit/>
            </a:bodyPr>
            <a:lstStyle/>
            <a:p>
              <a:pPr eaLnBrk="1" hangingPunct="1"/>
              <a:r>
                <a:rPr lang="en-US" altLang="zh-TW" sz="600" b="0">
                  <a:solidFill>
                    <a:schemeClr val="tx1"/>
                  </a:solidFill>
                  <a:ea typeface="PMingLiU" pitchFamily="18" charset="-120"/>
                </a:rPr>
                <a:t>Vole</a:t>
              </a:r>
              <a:endParaRPr lang="en-US" altLang="zh-TW" sz="2800" b="0">
                <a:solidFill>
                  <a:schemeClr val="tx1"/>
                </a:solidFill>
                <a:latin typeface="Comic Sans MS" pitchFamily="66" charset="0"/>
                <a:ea typeface="PMingLiU" pitchFamily="18" charset="-120"/>
              </a:endParaRPr>
            </a:p>
          </p:txBody>
        </p:sp>
        <p:sp>
          <p:nvSpPr>
            <p:cNvPr id="47302" name="Line 198"/>
            <p:cNvSpPr>
              <a:spLocks noChangeShapeType="1"/>
            </p:cNvSpPr>
            <p:nvPr/>
          </p:nvSpPr>
          <p:spPr bwMode="auto">
            <a:xfrm flipH="1">
              <a:off x="336" y="3814"/>
              <a:ext cx="1521" cy="1"/>
            </a:xfrm>
            <a:prstGeom prst="line">
              <a:avLst/>
            </a:prstGeom>
            <a:noFill/>
            <a:ln w="28575">
              <a:solidFill>
                <a:schemeClr val="accent1"/>
              </a:solidFill>
              <a:round/>
              <a:headEnd/>
              <a:tailEnd/>
            </a:ln>
          </p:spPr>
          <p:txBody>
            <a:bodyPr/>
            <a:lstStyle/>
            <a:p>
              <a:endParaRPr lang="en-US"/>
            </a:p>
          </p:txBody>
        </p:sp>
        <p:sp>
          <p:nvSpPr>
            <p:cNvPr id="47303" name="Line 199"/>
            <p:cNvSpPr>
              <a:spLocks noChangeShapeType="1"/>
            </p:cNvSpPr>
            <p:nvPr/>
          </p:nvSpPr>
          <p:spPr bwMode="auto">
            <a:xfrm>
              <a:off x="1857" y="3771"/>
              <a:ext cx="1" cy="90"/>
            </a:xfrm>
            <a:prstGeom prst="line">
              <a:avLst/>
            </a:prstGeom>
            <a:noFill/>
            <a:ln w="28575">
              <a:solidFill>
                <a:schemeClr val="accent1"/>
              </a:solidFill>
              <a:round/>
              <a:headEnd/>
              <a:tailEnd/>
            </a:ln>
          </p:spPr>
          <p:txBody>
            <a:bodyPr/>
            <a:lstStyle/>
            <a:p>
              <a:endParaRPr lang="en-US"/>
            </a:p>
          </p:txBody>
        </p:sp>
        <p:sp>
          <p:nvSpPr>
            <p:cNvPr id="47304" name="Line 200"/>
            <p:cNvSpPr>
              <a:spLocks noChangeShapeType="1"/>
            </p:cNvSpPr>
            <p:nvPr/>
          </p:nvSpPr>
          <p:spPr bwMode="auto">
            <a:xfrm flipH="1">
              <a:off x="273" y="3534"/>
              <a:ext cx="63" cy="1"/>
            </a:xfrm>
            <a:prstGeom prst="line">
              <a:avLst/>
            </a:prstGeom>
            <a:noFill/>
            <a:ln w="28575">
              <a:solidFill>
                <a:schemeClr val="tx1"/>
              </a:solidFill>
              <a:round/>
              <a:headEnd/>
              <a:tailEnd/>
            </a:ln>
          </p:spPr>
          <p:txBody>
            <a:bodyPr/>
            <a:lstStyle/>
            <a:p>
              <a:endParaRPr lang="en-US"/>
            </a:p>
          </p:txBody>
        </p:sp>
        <p:sp>
          <p:nvSpPr>
            <p:cNvPr id="47305" name="Line 201"/>
            <p:cNvSpPr>
              <a:spLocks noChangeShapeType="1"/>
            </p:cNvSpPr>
            <p:nvPr/>
          </p:nvSpPr>
          <p:spPr bwMode="auto">
            <a:xfrm>
              <a:off x="336" y="3253"/>
              <a:ext cx="1" cy="561"/>
            </a:xfrm>
            <a:prstGeom prst="line">
              <a:avLst/>
            </a:prstGeom>
            <a:noFill/>
            <a:ln w="28575">
              <a:solidFill>
                <a:schemeClr val="tx1"/>
              </a:solidFill>
              <a:round/>
              <a:headEnd/>
              <a:tailEnd/>
            </a:ln>
          </p:spPr>
          <p:txBody>
            <a:bodyPr/>
            <a:lstStyle/>
            <a:p>
              <a:endParaRPr lang="en-US"/>
            </a:p>
          </p:txBody>
        </p:sp>
        <p:sp>
          <p:nvSpPr>
            <p:cNvPr id="47306" name="Line 202"/>
            <p:cNvSpPr>
              <a:spLocks noChangeShapeType="1"/>
            </p:cNvSpPr>
            <p:nvPr/>
          </p:nvSpPr>
          <p:spPr bwMode="auto">
            <a:xfrm flipH="1">
              <a:off x="1892" y="3921"/>
              <a:ext cx="32" cy="1"/>
            </a:xfrm>
            <a:prstGeom prst="line">
              <a:avLst/>
            </a:prstGeom>
            <a:noFill/>
            <a:ln w="28575">
              <a:solidFill>
                <a:srgbClr val="FF00FF"/>
              </a:solidFill>
              <a:round/>
              <a:headEnd/>
              <a:tailEnd/>
            </a:ln>
          </p:spPr>
          <p:txBody>
            <a:bodyPr/>
            <a:lstStyle/>
            <a:p>
              <a:endParaRPr lang="en-US"/>
            </a:p>
          </p:txBody>
        </p:sp>
        <p:sp>
          <p:nvSpPr>
            <p:cNvPr id="47307" name="Rectangle 203"/>
            <p:cNvSpPr>
              <a:spLocks noChangeArrowheads="1"/>
            </p:cNvSpPr>
            <p:nvPr/>
          </p:nvSpPr>
          <p:spPr bwMode="auto">
            <a:xfrm>
              <a:off x="1976" y="3893"/>
              <a:ext cx="224" cy="58"/>
            </a:xfrm>
            <a:prstGeom prst="rect">
              <a:avLst/>
            </a:prstGeom>
            <a:noFill/>
            <a:ln w="9525">
              <a:noFill/>
              <a:miter lim="800000"/>
              <a:headEnd/>
              <a:tailEnd/>
            </a:ln>
          </p:spPr>
          <p:txBody>
            <a:bodyPr wrap="none" lIns="0" tIns="0" rIns="0" bIns="0">
              <a:spAutoFit/>
            </a:bodyPr>
            <a:lstStyle/>
            <a:p>
              <a:pPr eaLnBrk="1" hangingPunct="1"/>
              <a:r>
                <a:rPr lang="en-US" altLang="zh-TW" sz="600" b="0">
                  <a:solidFill>
                    <a:schemeClr val="tx1"/>
                  </a:solidFill>
                  <a:ea typeface="PMingLiU" pitchFamily="18" charset="-120"/>
                </a:rPr>
                <a:t>Hedgehog</a:t>
              </a:r>
              <a:endParaRPr lang="en-US" altLang="zh-TW" sz="2800" b="0">
                <a:solidFill>
                  <a:schemeClr val="tx1"/>
                </a:solidFill>
                <a:latin typeface="Comic Sans MS" pitchFamily="66" charset="0"/>
                <a:ea typeface="PMingLiU" pitchFamily="18" charset="-120"/>
              </a:endParaRPr>
            </a:p>
          </p:txBody>
        </p:sp>
        <p:sp>
          <p:nvSpPr>
            <p:cNvPr id="47308" name="Line 204"/>
            <p:cNvSpPr>
              <a:spLocks noChangeShapeType="1"/>
            </p:cNvSpPr>
            <p:nvPr/>
          </p:nvSpPr>
          <p:spPr bwMode="auto">
            <a:xfrm flipH="1">
              <a:off x="1892" y="3980"/>
              <a:ext cx="32" cy="1"/>
            </a:xfrm>
            <a:prstGeom prst="line">
              <a:avLst/>
            </a:prstGeom>
            <a:noFill/>
            <a:ln w="28575">
              <a:solidFill>
                <a:srgbClr val="FF00FF"/>
              </a:solidFill>
              <a:round/>
              <a:headEnd/>
              <a:tailEnd/>
            </a:ln>
          </p:spPr>
          <p:txBody>
            <a:bodyPr/>
            <a:lstStyle/>
            <a:p>
              <a:endParaRPr lang="en-US"/>
            </a:p>
          </p:txBody>
        </p:sp>
        <p:sp>
          <p:nvSpPr>
            <p:cNvPr id="47309" name="Rectangle 205"/>
            <p:cNvSpPr>
              <a:spLocks noChangeArrowheads="1"/>
            </p:cNvSpPr>
            <p:nvPr/>
          </p:nvSpPr>
          <p:spPr bwMode="auto">
            <a:xfrm>
              <a:off x="1975" y="3952"/>
              <a:ext cx="198" cy="58"/>
            </a:xfrm>
            <a:prstGeom prst="rect">
              <a:avLst/>
            </a:prstGeom>
            <a:noFill/>
            <a:ln w="9525">
              <a:noFill/>
              <a:miter lim="800000"/>
              <a:headEnd/>
              <a:tailEnd/>
            </a:ln>
          </p:spPr>
          <p:txBody>
            <a:bodyPr wrap="none" lIns="0" tIns="0" rIns="0" bIns="0">
              <a:spAutoFit/>
            </a:bodyPr>
            <a:lstStyle/>
            <a:p>
              <a:pPr eaLnBrk="1" hangingPunct="1"/>
              <a:r>
                <a:rPr lang="en-US" altLang="zh-TW" sz="600" b="0">
                  <a:solidFill>
                    <a:schemeClr val="tx1"/>
                  </a:solidFill>
                  <a:ea typeface="PMingLiU" pitchFamily="18" charset="-120"/>
                </a:rPr>
                <a:t>Gymnure</a:t>
              </a:r>
              <a:endParaRPr lang="en-US" altLang="zh-TW" sz="2800" b="0">
                <a:solidFill>
                  <a:schemeClr val="tx1"/>
                </a:solidFill>
                <a:latin typeface="Comic Sans MS" pitchFamily="66" charset="0"/>
                <a:ea typeface="PMingLiU" pitchFamily="18" charset="-120"/>
              </a:endParaRPr>
            </a:p>
          </p:txBody>
        </p:sp>
        <p:sp>
          <p:nvSpPr>
            <p:cNvPr id="47310" name="Line 206"/>
            <p:cNvSpPr>
              <a:spLocks noChangeShapeType="1"/>
            </p:cNvSpPr>
            <p:nvPr/>
          </p:nvSpPr>
          <p:spPr bwMode="auto">
            <a:xfrm flipH="1">
              <a:off x="273" y="3948"/>
              <a:ext cx="1619" cy="1"/>
            </a:xfrm>
            <a:prstGeom prst="line">
              <a:avLst/>
            </a:prstGeom>
            <a:noFill/>
            <a:ln w="28575">
              <a:solidFill>
                <a:srgbClr val="FF00FF"/>
              </a:solidFill>
              <a:round/>
              <a:headEnd/>
              <a:tailEnd/>
            </a:ln>
          </p:spPr>
          <p:txBody>
            <a:bodyPr/>
            <a:lstStyle/>
            <a:p>
              <a:endParaRPr lang="en-US"/>
            </a:p>
          </p:txBody>
        </p:sp>
        <p:sp>
          <p:nvSpPr>
            <p:cNvPr id="47311" name="Line 207"/>
            <p:cNvSpPr>
              <a:spLocks noChangeShapeType="1"/>
            </p:cNvSpPr>
            <p:nvPr/>
          </p:nvSpPr>
          <p:spPr bwMode="auto">
            <a:xfrm>
              <a:off x="1892" y="3921"/>
              <a:ext cx="1" cy="59"/>
            </a:xfrm>
            <a:prstGeom prst="line">
              <a:avLst/>
            </a:prstGeom>
            <a:noFill/>
            <a:ln w="28575">
              <a:solidFill>
                <a:srgbClr val="FF00FF"/>
              </a:solidFill>
              <a:round/>
              <a:headEnd/>
              <a:tailEnd/>
            </a:ln>
          </p:spPr>
          <p:txBody>
            <a:bodyPr/>
            <a:lstStyle/>
            <a:p>
              <a:endParaRPr lang="en-US"/>
            </a:p>
          </p:txBody>
        </p:sp>
        <p:sp>
          <p:nvSpPr>
            <p:cNvPr id="47312" name="Line 208"/>
            <p:cNvSpPr>
              <a:spLocks noChangeShapeType="1"/>
            </p:cNvSpPr>
            <p:nvPr/>
          </p:nvSpPr>
          <p:spPr bwMode="auto">
            <a:xfrm flipH="1">
              <a:off x="146" y="3739"/>
              <a:ext cx="127" cy="1"/>
            </a:xfrm>
            <a:prstGeom prst="line">
              <a:avLst/>
            </a:prstGeom>
            <a:noFill/>
            <a:ln w="28575">
              <a:solidFill>
                <a:schemeClr val="tx1"/>
              </a:solidFill>
              <a:round/>
              <a:headEnd/>
              <a:tailEnd/>
            </a:ln>
          </p:spPr>
          <p:txBody>
            <a:bodyPr/>
            <a:lstStyle/>
            <a:p>
              <a:endParaRPr lang="en-US"/>
            </a:p>
          </p:txBody>
        </p:sp>
        <p:sp>
          <p:nvSpPr>
            <p:cNvPr id="47313" name="Line 209"/>
            <p:cNvSpPr>
              <a:spLocks noChangeShapeType="1"/>
            </p:cNvSpPr>
            <p:nvPr/>
          </p:nvSpPr>
          <p:spPr bwMode="auto">
            <a:xfrm>
              <a:off x="273" y="3534"/>
              <a:ext cx="1" cy="414"/>
            </a:xfrm>
            <a:prstGeom prst="line">
              <a:avLst/>
            </a:prstGeom>
            <a:noFill/>
            <a:ln w="28575">
              <a:solidFill>
                <a:schemeClr val="tx1"/>
              </a:solidFill>
              <a:round/>
              <a:headEnd/>
              <a:tailEnd/>
            </a:ln>
          </p:spPr>
          <p:txBody>
            <a:bodyPr/>
            <a:lstStyle/>
            <a:p>
              <a:endParaRPr lang="en-US"/>
            </a:p>
          </p:txBody>
        </p:sp>
        <p:sp>
          <p:nvSpPr>
            <p:cNvPr id="47314" name="Line 210"/>
            <p:cNvSpPr>
              <a:spLocks noChangeShapeType="1"/>
            </p:cNvSpPr>
            <p:nvPr/>
          </p:nvSpPr>
          <p:spPr bwMode="auto">
            <a:xfrm flipH="1">
              <a:off x="1892" y="4039"/>
              <a:ext cx="32" cy="1"/>
            </a:xfrm>
            <a:prstGeom prst="line">
              <a:avLst/>
            </a:prstGeom>
            <a:noFill/>
            <a:ln w="28575">
              <a:solidFill>
                <a:schemeClr val="tx1"/>
              </a:solidFill>
              <a:round/>
              <a:headEnd/>
              <a:tailEnd/>
            </a:ln>
          </p:spPr>
          <p:txBody>
            <a:bodyPr/>
            <a:lstStyle/>
            <a:p>
              <a:endParaRPr lang="en-US"/>
            </a:p>
          </p:txBody>
        </p:sp>
        <p:sp>
          <p:nvSpPr>
            <p:cNvPr id="47315" name="Rectangle 211"/>
            <p:cNvSpPr>
              <a:spLocks noChangeArrowheads="1"/>
            </p:cNvSpPr>
            <p:nvPr/>
          </p:nvSpPr>
          <p:spPr bwMode="auto">
            <a:xfrm>
              <a:off x="1977" y="4015"/>
              <a:ext cx="215" cy="58"/>
            </a:xfrm>
            <a:prstGeom prst="rect">
              <a:avLst/>
            </a:prstGeom>
            <a:noFill/>
            <a:ln w="9525">
              <a:noFill/>
              <a:miter lim="800000"/>
              <a:headEnd/>
              <a:tailEnd/>
            </a:ln>
          </p:spPr>
          <p:txBody>
            <a:bodyPr wrap="none" lIns="0" tIns="0" rIns="0" bIns="0">
              <a:spAutoFit/>
            </a:bodyPr>
            <a:lstStyle/>
            <a:p>
              <a:pPr eaLnBrk="1" hangingPunct="1"/>
              <a:r>
                <a:rPr lang="en-US" altLang="zh-TW" sz="600" b="0">
                  <a:solidFill>
                    <a:schemeClr val="tx1"/>
                  </a:solidFill>
                  <a:ea typeface="PMingLiU" pitchFamily="18" charset="-120"/>
                </a:rPr>
                <a:t>Bandicoot</a:t>
              </a:r>
              <a:endParaRPr lang="en-US" altLang="zh-TW" sz="2800" b="0">
                <a:solidFill>
                  <a:schemeClr val="tx1"/>
                </a:solidFill>
                <a:latin typeface="Comic Sans MS" pitchFamily="66" charset="0"/>
                <a:ea typeface="PMingLiU" pitchFamily="18" charset="-120"/>
              </a:endParaRPr>
            </a:p>
          </p:txBody>
        </p:sp>
        <p:sp>
          <p:nvSpPr>
            <p:cNvPr id="47316" name="Line 212"/>
            <p:cNvSpPr>
              <a:spLocks noChangeShapeType="1"/>
            </p:cNvSpPr>
            <p:nvPr/>
          </p:nvSpPr>
          <p:spPr bwMode="auto">
            <a:xfrm flipH="1">
              <a:off x="1892" y="4098"/>
              <a:ext cx="32" cy="1"/>
            </a:xfrm>
            <a:prstGeom prst="line">
              <a:avLst/>
            </a:prstGeom>
            <a:noFill/>
            <a:ln w="28575">
              <a:solidFill>
                <a:schemeClr val="tx1"/>
              </a:solidFill>
              <a:round/>
              <a:headEnd/>
              <a:tailEnd/>
            </a:ln>
          </p:spPr>
          <p:txBody>
            <a:bodyPr/>
            <a:lstStyle/>
            <a:p>
              <a:endParaRPr lang="en-US"/>
            </a:p>
          </p:txBody>
        </p:sp>
        <p:sp>
          <p:nvSpPr>
            <p:cNvPr id="47317" name="Rectangle 213"/>
            <p:cNvSpPr>
              <a:spLocks noChangeArrowheads="1"/>
            </p:cNvSpPr>
            <p:nvPr/>
          </p:nvSpPr>
          <p:spPr bwMode="auto">
            <a:xfrm>
              <a:off x="1975" y="4071"/>
              <a:ext cx="191" cy="58"/>
            </a:xfrm>
            <a:prstGeom prst="rect">
              <a:avLst/>
            </a:prstGeom>
            <a:noFill/>
            <a:ln w="9525">
              <a:noFill/>
              <a:miter lim="800000"/>
              <a:headEnd/>
              <a:tailEnd/>
            </a:ln>
          </p:spPr>
          <p:txBody>
            <a:bodyPr wrap="none" lIns="0" tIns="0" rIns="0" bIns="0">
              <a:spAutoFit/>
            </a:bodyPr>
            <a:lstStyle/>
            <a:p>
              <a:pPr eaLnBrk="1" hangingPunct="1"/>
              <a:r>
                <a:rPr lang="en-US" altLang="zh-TW" sz="600" b="0">
                  <a:solidFill>
                    <a:schemeClr val="tx1"/>
                  </a:solidFill>
                  <a:ea typeface="PMingLiU" pitchFamily="18" charset="-120"/>
                </a:rPr>
                <a:t>Wallaroo</a:t>
              </a:r>
              <a:endParaRPr lang="en-US" altLang="zh-TW" sz="2800" b="0">
                <a:solidFill>
                  <a:schemeClr val="tx1"/>
                </a:solidFill>
                <a:latin typeface="Comic Sans MS" pitchFamily="66" charset="0"/>
                <a:ea typeface="PMingLiU" pitchFamily="18" charset="-120"/>
              </a:endParaRPr>
            </a:p>
          </p:txBody>
        </p:sp>
        <p:sp>
          <p:nvSpPr>
            <p:cNvPr id="47318" name="Line 214"/>
            <p:cNvSpPr>
              <a:spLocks noChangeShapeType="1"/>
            </p:cNvSpPr>
            <p:nvPr/>
          </p:nvSpPr>
          <p:spPr bwMode="auto">
            <a:xfrm flipH="1">
              <a:off x="1857" y="4067"/>
              <a:ext cx="35" cy="1"/>
            </a:xfrm>
            <a:prstGeom prst="line">
              <a:avLst/>
            </a:prstGeom>
            <a:noFill/>
            <a:ln w="28575">
              <a:solidFill>
                <a:schemeClr val="tx1"/>
              </a:solidFill>
              <a:round/>
              <a:headEnd/>
              <a:tailEnd/>
            </a:ln>
          </p:spPr>
          <p:txBody>
            <a:bodyPr/>
            <a:lstStyle/>
            <a:p>
              <a:endParaRPr lang="en-US"/>
            </a:p>
          </p:txBody>
        </p:sp>
        <p:sp>
          <p:nvSpPr>
            <p:cNvPr id="47319" name="Line 215"/>
            <p:cNvSpPr>
              <a:spLocks noChangeShapeType="1"/>
            </p:cNvSpPr>
            <p:nvPr/>
          </p:nvSpPr>
          <p:spPr bwMode="auto">
            <a:xfrm>
              <a:off x="1892" y="4039"/>
              <a:ext cx="1" cy="59"/>
            </a:xfrm>
            <a:prstGeom prst="line">
              <a:avLst/>
            </a:prstGeom>
            <a:noFill/>
            <a:ln w="28575">
              <a:solidFill>
                <a:schemeClr val="tx1"/>
              </a:solidFill>
              <a:round/>
              <a:headEnd/>
              <a:tailEnd/>
            </a:ln>
          </p:spPr>
          <p:txBody>
            <a:bodyPr/>
            <a:lstStyle/>
            <a:p>
              <a:endParaRPr lang="en-US"/>
            </a:p>
          </p:txBody>
        </p:sp>
        <p:sp>
          <p:nvSpPr>
            <p:cNvPr id="47320" name="Line 216"/>
            <p:cNvSpPr>
              <a:spLocks noChangeShapeType="1"/>
            </p:cNvSpPr>
            <p:nvPr/>
          </p:nvSpPr>
          <p:spPr bwMode="auto">
            <a:xfrm flipH="1">
              <a:off x="1857" y="4157"/>
              <a:ext cx="67" cy="1"/>
            </a:xfrm>
            <a:prstGeom prst="line">
              <a:avLst/>
            </a:prstGeom>
            <a:noFill/>
            <a:ln w="28575">
              <a:solidFill>
                <a:schemeClr val="tx1"/>
              </a:solidFill>
              <a:round/>
              <a:headEnd/>
              <a:tailEnd/>
            </a:ln>
          </p:spPr>
          <p:txBody>
            <a:bodyPr/>
            <a:lstStyle/>
            <a:p>
              <a:endParaRPr lang="en-US"/>
            </a:p>
          </p:txBody>
        </p:sp>
        <p:sp>
          <p:nvSpPr>
            <p:cNvPr id="47321" name="Rectangle 217"/>
            <p:cNvSpPr>
              <a:spLocks noChangeArrowheads="1"/>
            </p:cNvSpPr>
            <p:nvPr/>
          </p:nvSpPr>
          <p:spPr bwMode="auto">
            <a:xfrm>
              <a:off x="1975" y="4134"/>
              <a:ext cx="206" cy="58"/>
            </a:xfrm>
            <a:prstGeom prst="rect">
              <a:avLst/>
            </a:prstGeom>
            <a:noFill/>
            <a:ln w="9525">
              <a:noFill/>
              <a:miter lim="800000"/>
              <a:headEnd/>
              <a:tailEnd/>
            </a:ln>
          </p:spPr>
          <p:txBody>
            <a:bodyPr wrap="none" lIns="0" tIns="0" rIns="0" bIns="0">
              <a:spAutoFit/>
            </a:bodyPr>
            <a:lstStyle/>
            <a:p>
              <a:pPr eaLnBrk="1" hangingPunct="1"/>
              <a:r>
                <a:rPr lang="en-US" altLang="zh-TW" sz="600" b="0">
                  <a:solidFill>
                    <a:schemeClr val="tx1"/>
                  </a:solidFill>
                  <a:ea typeface="PMingLiU" pitchFamily="18" charset="-120"/>
                </a:rPr>
                <a:t>Opossum</a:t>
              </a:r>
              <a:endParaRPr lang="en-US" altLang="zh-TW" sz="2800" b="0">
                <a:solidFill>
                  <a:schemeClr val="tx1"/>
                </a:solidFill>
                <a:latin typeface="Comic Sans MS" pitchFamily="66" charset="0"/>
                <a:ea typeface="PMingLiU" pitchFamily="18" charset="-120"/>
              </a:endParaRPr>
            </a:p>
          </p:txBody>
        </p:sp>
        <p:sp>
          <p:nvSpPr>
            <p:cNvPr id="47322" name="Line 218"/>
            <p:cNvSpPr>
              <a:spLocks noChangeShapeType="1"/>
            </p:cNvSpPr>
            <p:nvPr/>
          </p:nvSpPr>
          <p:spPr bwMode="auto">
            <a:xfrm flipH="1">
              <a:off x="146" y="4114"/>
              <a:ext cx="1711" cy="1"/>
            </a:xfrm>
            <a:prstGeom prst="line">
              <a:avLst/>
            </a:prstGeom>
            <a:noFill/>
            <a:ln w="28575">
              <a:solidFill>
                <a:schemeClr val="tx1"/>
              </a:solidFill>
              <a:round/>
              <a:headEnd/>
              <a:tailEnd/>
            </a:ln>
          </p:spPr>
          <p:txBody>
            <a:bodyPr/>
            <a:lstStyle/>
            <a:p>
              <a:endParaRPr lang="en-US"/>
            </a:p>
          </p:txBody>
        </p:sp>
        <p:sp>
          <p:nvSpPr>
            <p:cNvPr id="47323" name="Line 219"/>
            <p:cNvSpPr>
              <a:spLocks noChangeShapeType="1"/>
            </p:cNvSpPr>
            <p:nvPr/>
          </p:nvSpPr>
          <p:spPr bwMode="auto">
            <a:xfrm>
              <a:off x="1857" y="4067"/>
              <a:ext cx="1" cy="90"/>
            </a:xfrm>
            <a:prstGeom prst="line">
              <a:avLst/>
            </a:prstGeom>
            <a:noFill/>
            <a:ln w="28575">
              <a:solidFill>
                <a:schemeClr val="tx1"/>
              </a:solidFill>
              <a:round/>
              <a:headEnd/>
              <a:tailEnd/>
            </a:ln>
          </p:spPr>
          <p:txBody>
            <a:bodyPr/>
            <a:lstStyle/>
            <a:p>
              <a:endParaRPr lang="en-US"/>
            </a:p>
          </p:txBody>
        </p:sp>
        <p:sp>
          <p:nvSpPr>
            <p:cNvPr id="47324" name="Line 220"/>
            <p:cNvSpPr>
              <a:spLocks noChangeShapeType="1"/>
            </p:cNvSpPr>
            <p:nvPr/>
          </p:nvSpPr>
          <p:spPr bwMode="auto">
            <a:xfrm flipH="1">
              <a:off x="146" y="4221"/>
              <a:ext cx="1778" cy="1"/>
            </a:xfrm>
            <a:prstGeom prst="line">
              <a:avLst/>
            </a:prstGeom>
            <a:noFill/>
            <a:ln w="28575">
              <a:solidFill>
                <a:schemeClr val="tx1"/>
              </a:solidFill>
              <a:round/>
              <a:headEnd/>
              <a:tailEnd/>
            </a:ln>
          </p:spPr>
          <p:txBody>
            <a:bodyPr/>
            <a:lstStyle/>
            <a:p>
              <a:endParaRPr lang="en-US"/>
            </a:p>
          </p:txBody>
        </p:sp>
        <p:sp>
          <p:nvSpPr>
            <p:cNvPr id="47325" name="Rectangle 221"/>
            <p:cNvSpPr>
              <a:spLocks noChangeArrowheads="1"/>
            </p:cNvSpPr>
            <p:nvPr/>
          </p:nvSpPr>
          <p:spPr bwMode="auto">
            <a:xfrm>
              <a:off x="1974" y="4193"/>
              <a:ext cx="185" cy="58"/>
            </a:xfrm>
            <a:prstGeom prst="rect">
              <a:avLst/>
            </a:prstGeom>
            <a:noFill/>
            <a:ln w="9525">
              <a:noFill/>
              <a:miter lim="800000"/>
              <a:headEnd/>
              <a:tailEnd/>
            </a:ln>
          </p:spPr>
          <p:txBody>
            <a:bodyPr wrap="none" lIns="0" tIns="0" rIns="0" bIns="0">
              <a:spAutoFit/>
            </a:bodyPr>
            <a:lstStyle/>
            <a:p>
              <a:pPr eaLnBrk="1" hangingPunct="1"/>
              <a:r>
                <a:rPr lang="en-US" altLang="zh-TW" sz="600" b="0">
                  <a:solidFill>
                    <a:schemeClr val="tx1"/>
                  </a:solidFill>
                  <a:ea typeface="PMingLiU" pitchFamily="18" charset="-120"/>
                </a:rPr>
                <a:t>Platypus</a:t>
              </a:r>
              <a:endParaRPr lang="en-US" altLang="zh-TW" sz="2800" b="0">
                <a:solidFill>
                  <a:schemeClr val="tx1"/>
                </a:solidFill>
                <a:latin typeface="Comic Sans MS" pitchFamily="66" charset="0"/>
                <a:ea typeface="PMingLiU" pitchFamily="18" charset="-120"/>
              </a:endParaRPr>
            </a:p>
          </p:txBody>
        </p:sp>
        <p:sp>
          <p:nvSpPr>
            <p:cNvPr id="47326" name="Line 222"/>
            <p:cNvSpPr>
              <a:spLocks noChangeShapeType="1"/>
            </p:cNvSpPr>
            <p:nvPr/>
          </p:nvSpPr>
          <p:spPr bwMode="auto">
            <a:xfrm>
              <a:off x="146" y="3739"/>
              <a:ext cx="1" cy="482"/>
            </a:xfrm>
            <a:prstGeom prst="line">
              <a:avLst/>
            </a:prstGeom>
            <a:noFill/>
            <a:ln w="28575">
              <a:solidFill>
                <a:schemeClr val="tx1"/>
              </a:solidFill>
              <a:round/>
              <a:headEnd/>
              <a:tailEnd/>
            </a:ln>
          </p:spPr>
          <p:txBody>
            <a:bodyPr/>
            <a:lstStyle/>
            <a:p>
              <a:endParaRPr lang="en-US"/>
            </a:p>
          </p:txBody>
        </p:sp>
      </p:grpSp>
      <p:grpSp>
        <p:nvGrpSpPr>
          <p:cNvPr id="47327" name="Group 223"/>
          <p:cNvGrpSpPr>
            <a:grpSpLocks/>
          </p:cNvGrpSpPr>
          <p:nvPr/>
        </p:nvGrpSpPr>
        <p:grpSpPr bwMode="auto">
          <a:xfrm>
            <a:off x="4225925" y="1041400"/>
            <a:ext cx="4657725" cy="1866900"/>
            <a:chOff x="2662" y="656"/>
            <a:chExt cx="2934" cy="1176"/>
          </a:xfrm>
        </p:grpSpPr>
        <p:grpSp>
          <p:nvGrpSpPr>
            <p:cNvPr id="47328" name="Group 224"/>
            <p:cNvGrpSpPr>
              <a:grpSpLocks/>
            </p:cNvGrpSpPr>
            <p:nvPr/>
          </p:nvGrpSpPr>
          <p:grpSpPr bwMode="auto">
            <a:xfrm>
              <a:off x="2662" y="1330"/>
              <a:ext cx="1308" cy="318"/>
              <a:chOff x="2662" y="1330"/>
              <a:chExt cx="1308" cy="318"/>
            </a:xfrm>
          </p:grpSpPr>
          <p:pic>
            <p:nvPicPr>
              <p:cNvPr id="47329" name="Picture 225" descr="dolphin"/>
              <p:cNvPicPr>
                <a:picLocks noChangeAspect="1" noChangeArrowheads="1"/>
              </p:cNvPicPr>
              <p:nvPr/>
            </p:nvPicPr>
            <p:blipFill>
              <a:blip r:embed="rId3"/>
              <a:srcRect t="11667"/>
              <a:stretch>
                <a:fillRect/>
              </a:stretch>
            </p:blipFill>
            <p:spPr bwMode="auto">
              <a:xfrm>
                <a:off x="3397" y="1330"/>
                <a:ext cx="573" cy="318"/>
              </a:xfrm>
              <a:prstGeom prst="rect">
                <a:avLst/>
              </a:prstGeom>
              <a:noFill/>
              <a:ln w="38100">
                <a:solidFill>
                  <a:schemeClr val="accent2"/>
                </a:solidFill>
                <a:miter lim="800000"/>
                <a:headEnd/>
                <a:tailEnd/>
              </a:ln>
            </p:spPr>
          </p:pic>
          <p:sp>
            <p:nvSpPr>
              <p:cNvPr id="47330" name="Line 226"/>
              <p:cNvSpPr>
                <a:spLocks noChangeShapeType="1"/>
              </p:cNvSpPr>
              <p:nvPr/>
            </p:nvSpPr>
            <p:spPr bwMode="auto">
              <a:xfrm>
                <a:off x="2662" y="1376"/>
                <a:ext cx="0" cy="152"/>
              </a:xfrm>
              <a:prstGeom prst="line">
                <a:avLst/>
              </a:prstGeom>
              <a:noFill/>
              <a:ln w="76200">
                <a:solidFill>
                  <a:schemeClr val="accent2"/>
                </a:solidFill>
                <a:round/>
                <a:headEnd/>
                <a:tailEnd/>
              </a:ln>
              <a:effectLst/>
            </p:spPr>
            <p:txBody>
              <a:bodyPr wrap="none"/>
              <a:lstStyle/>
              <a:p>
                <a:endParaRPr lang="en-US"/>
              </a:p>
            </p:txBody>
          </p:sp>
        </p:grpSp>
        <p:grpSp>
          <p:nvGrpSpPr>
            <p:cNvPr id="47331" name="Group 227"/>
            <p:cNvGrpSpPr>
              <a:grpSpLocks/>
            </p:cNvGrpSpPr>
            <p:nvPr/>
          </p:nvGrpSpPr>
          <p:grpSpPr bwMode="auto">
            <a:xfrm>
              <a:off x="2662" y="656"/>
              <a:ext cx="2445" cy="448"/>
              <a:chOff x="2662" y="656"/>
              <a:chExt cx="2445" cy="448"/>
            </a:xfrm>
          </p:grpSpPr>
          <p:grpSp>
            <p:nvGrpSpPr>
              <p:cNvPr id="47332" name="Group 228"/>
              <p:cNvGrpSpPr>
                <a:grpSpLocks/>
              </p:cNvGrpSpPr>
              <p:nvPr/>
            </p:nvGrpSpPr>
            <p:grpSpPr bwMode="auto">
              <a:xfrm>
                <a:off x="2662" y="656"/>
                <a:ext cx="873" cy="448"/>
                <a:chOff x="2662" y="656"/>
                <a:chExt cx="873" cy="448"/>
              </a:xfrm>
            </p:grpSpPr>
            <p:pic>
              <p:nvPicPr>
                <p:cNvPr id="47333" name="Picture 229" descr="horse.jpg (20994 bytes)"/>
                <p:cNvPicPr>
                  <a:picLocks noChangeAspect="1" noChangeArrowheads="1"/>
                </p:cNvPicPr>
                <p:nvPr/>
              </p:nvPicPr>
              <p:blipFill>
                <a:blip r:embed="rId4"/>
                <a:srcRect l="1595" t="3989" r="3722" b="3989"/>
                <a:stretch>
                  <a:fillRect/>
                </a:stretch>
              </p:blipFill>
              <p:spPr bwMode="auto">
                <a:xfrm>
                  <a:off x="3104" y="656"/>
                  <a:ext cx="431" cy="390"/>
                </a:xfrm>
                <a:prstGeom prst="rect">
                  <a:avLst/>
                </a:prstGeom>
                <a:noFill/>
                <a:ln w="38100">
                  <a:solidFill>
                    <a:srgbClr val="3399FF"/>
                  </a:solidFill>
                  <a:miter lim="800000"/>
                  <a:headEnd/>
                  <a:tailEnd/>
                </a:ln>
              </p:spPr>
            </p:pic>
            <p:sp>
              <p:nvSpPr>
                <p:cNvPr id="47334" name="Line 230"/>
                <p:cNvSpPr>
                  <a:spLocks noChangeShapeType="1"/>
                </p:cNvSpPr>
                <p:nvPr/>
              </p:nvSpPr>
              <p:spPr bwMode="auto">
                <a:xfrm flipH="1">
                  <a:off x="2662" y="872"/>
                  <a:ext cx="0" cy="232"/>
                </a:xfrm>
                <a:prstGeom prst="line">
                  <a:avLst/>
                </a:prstGeom>
                <a:noFill/>
                <a:ln w="76200">
                  <a:solidFill>
                    <a:srgbClr val="3399FF"/>
                  </a:solidFill>
                  <a:round/>
                  <a:headEnd/>
                  <a:tailEnd/>
                </a:ln>
                <a:effectLst/>
              </p:spPr>
              <p:txBody>
                <a:bodyPr wrap="none"/>
                <a:lstStyle/>
                <a:p>
                  <a:endParaRPr lang="en-US"/>
                </a:p>
              </p:txBody>
            </p:sp>
          </p:grpSp>
          <p:sp>
            <p:nvSpPr>
              <p:cNvPr id="47335" name="Text Box 231"/>
              <p:cNvSpPr txBox="1">
                <a:spLocks noChangeArrowheads="1"/>
              </p:cNvSpPr>
              <p:nvPr/>
            </p:nvSpPr>
            <p:spPr bwMode="auto">
              <a:xfrm>
                <a:off x="3702" y="661"/>
                <a:ext cx="1405" cy="288"/>
              </a:xfrm>
              <a:prstGeom prst="rect">
                <a:avLst/>
              </a:prstGeom>
              <a:noFill/>
              <a:ln w="9525">
                <a:noFill/>
                <a:miter lim="800000"/>
                <a:headEnd/>
                <a:tailEnd/>
              </a:ln>
              <a:effectLst/>
            </p:spPr>
            <p:txBody>
              <a:bodyPr wrap="none">
                <a:spAutoFit/>
              </a:bodyPr>
              <a:lstStyle/>
              <a:p>
                <a:pPr eaLnBrk="1" hangingPunct="1"/>
                <a:r>
                  <a:rPr lang="en-US" altLang="zh-TW" b="0">
                    <a:solidFill>
                      <a:srgbClr val="3399FF"/>
                    </a:solidFill>
                    <a:latin typeface="Comic Sans MS" pitchFamily="66" charset="0"/>
                    <a:ea typeface="PMingLiU" pitchFamily="18" charset="-120"/>
                  </a:rPr>
                  <a:t>Perissodactyla</a:t>
                </a:r>
              </a:p>
            </p:txBody>
          </p:sp>
        </p:grpSp>
        <p:grpSp>
          <p:nvGrpSpPr>
            <p:cNvPr id="47336" name="Group 232"/>
            <p:cNvGrpSpPr>
              <a:grpSpLocks/>
            </p:cNvGrpSpPr>
            <p:nvPr/>
          </p:nvGrpSpPr>
          <p:grpSpPr bwMode="auto">
            <a:xfrm>
              <a:off x="2662" y="1013"/>
              <a:ext cx="2304" cy="367"/>
              <a:chOff x="2662" y="1013"/>
              <a:chExt cx="2304" cy="367"/>
            </a:xfrm>
          </p:grpSpPr>
          <p:grpSp>
            <p:nvGrpSpPr>
              <p:cNvPr id="47337" name="Group 233"/>
              <p:cNvGrpSpPr>
                <a:grpSpLocks/>
              </p:cNvGrpSpPr>
              <p:nvPr/>
            </p:nvGrpSpPr>
            <p:grpSpPr bwMode="auto">
              <a:xfrm>
                <a:off x="2662" y="1092"/>
                <a:ext cx="651" cy="288"/>
                <a:chOff x="2662" y="1092"/>
                <a:chExt cx="651" cy="288"/>
              </a:xfrm>
            </p:grpSpPr>
            <p:pic>
              <p:nvPicPr>
                <p:cNvPr id="47338" name="Picture 234" descr="cat.jpg (21049 bytes)"/>
                <p:cNvPicPr>
                  <a:picLocks noChangeAspect="1" noChangeArrowheads="1"/>
                </p:cNvPicPr>
                <p:nvPr/>
              </p:nvPicPr>
              <p:blipFill>
                <a:blip r:embed="rId5"/>
                <a:srcRect l="3819" t="4141" r="4201" b="10353"/>
                <a:stretch>
                  <a:fillRect/>
                </a:stretch>
              </p:blipFill>
              <p:spPr bwMode="auto">
                <a:xfrm>
                  <a:off x="2753" y="1092"/>
                  <a:ext cx="560" cy="288"/>
                </a:xfrm>
                <a:prstGeom prst="rect">
                  <a:avLst/>
                </a:prstGeom>
                <a:noFill/>
                <a:ln w="38100">
                  <a:solidFill>
                    <a:schemeClr val="hlink"/>
                  </a:solidFill>
                  <a:miter lim="800000"/>
                  <a:headEnd/>
                  <a:tailEnd/>
                </a:ln>
              </p:spPr>
            </p:pic>
            <p:sp>
              <p:nvSpPr>
                <p:cNvPr id="47339" name="Line 235"/>
                <p:cNvSpPr>
                  <a:spLocks noChangeShapeType="1"/>
                </p:cNvSpPr>
                <p:nvPr/>
              </p:nvSpPr>
              <p:spPr bwMode="auto">
                <a:xfrm flipH="1">
                  <a:off x="2662" y="1132"/>
                  <a:ext cx="0" cy="216"/>
                </a:xfrm>
                <a:prstGeom prst="line">
                  <a:avLst/>
                </a:prstGeom>
                <a:noFill/>
                <a:ln w="76200">
                  <a:solidFill>
                    <a:schemeClr val="hlink"/>
                  </a:solidFill>
                  <a:round/>
                  <a:headEnd/>
                  <a:tailEnd/>
                </a:ln>
                <a:effectLst/>
              </p:spPr>
              <p:txBody>
                <a:bodyPr wrap="none"/>
                <a:lstStyle/>
                <a:p>
                  <a:endParaRPr lang="en-US"/>
                </a:p>
              </p:txBody>
            </p:sp>
          </p:grpSp>
          <p:sp>
            <p:nvSpPr>
              <p:cNvPr id="47340" name="Text Box 236"/>
              <p:cNvSpPr txBox="1">
                <a:spLocks noChangeArrowheads="1"/>
              </p:cNvSpPr>
              <p:nvPr/>
            </p:nvSpPr>
            <p:spPr bwMode="auto">
              <a:xfrm>
                <a:off x="4005" y="1013"/>
                <a:ext cx="961" cy="288"/>
              </a:xfrm>
              <a:prstGeom prst="rect">
                <a:avLst/>
              </a:prstGeom>
              <a:noFill/>
              <a:ln w="9525">
                <a:noFill/>
                <a:miter lim="800000"/>
                <a:headEnd/>
                <a:tailEnd/>
              </a:ln>
              <a:effectLst/>
            </p:spPr>
            <p:txBody>
              <a:bodyPr wrap="none">
                <a:spAutoFit/>
              </a:bodyPr>
              <a:lstStyle/>
              <a:p>
                <a:pPr eaLnBrk="1" hangingPunct="1"/>
                <a:r>
                  <a:rPr lang="en-US" altLang="zh-TW" b="0">
                    <a:solidFill>
                      <a:schemeClr val="hlink"/>
                    </a:solidFill>
                    <a:latin typeface="Comic Sans MS" pitchFamily="66" charset="0"/>
                    <a:ea typeface="PMingLiU" pitchFamily="18" charset="-120"/>
                  </a:rPr>
                  <a:t>Carnivora</a:t>
                </a:r>
              </a:p>
            </p:txBody>
          </p:sp>
        </p:grpSp>
        <p:grpSp>
          <p:nvGrpSpPr>
            <p:cNvPr id="47341" name="Group 237"/>
            <p:cNvGrpSpPr>
              <a:grpSpLocks/>
            </p:cNvGrpSpPr>
            <p:nvPr/>
          </p:nvGrpSpPr>
          <p:grpSpPr bwMode="auto">
            <a:xfrm>
              <a:off x="2662" y="1309"/>
              <a:ext cx="2934" cy="523"/>
              <a:chOff x="2662" y="1309"/>
              <a:chExt cx="2934" cy="523"/>
            </a:xfrm>
          </p:grpSpPr>
          <p:grpSp>
            <p:nvGrpSpPr>
              <p:cNvPr id="47342" name="Group 238"/>
              <p:cNvGrpSpPr>
                <a:grpSpLocks/>
              </p:cNvGrpSpPr>
              <p:nvPr/>
            </p:nvGrpSpPr>
            <p:grpSpPr bwMode="auto">
              <a:xfrm>
                <a:off x="2662" y="1456"/>
                <a:ext cx="682" cy="376"/>
                <a:chOff x="2662" y="1456"/>
                <a:chExt cx="682" cy="376"/>
              </a:xfrm>
            </p:grpSpPr>
            <p:grpSp>
              <p:nvGrpSpPr>
                <p:cNvPr id="47343" name="Group 239"/>
                <p:cNvGrpSpPr>
                  <a:grpSpLocks/>
                </p:cNvGrpSpPr>
                <p:nvPr/>
              </p:nvGrpSpPr>
              <p:grpSpPr bwMode="auto">
                <a:xfrm>
                  <a:off x="2744" y="1456"/>
                  <a:ext cx="600" cy="376"/>
                  <a:chOff x="2968" y="2496"/>
                  <a:chExt cx="600" cy="376"/>
                </a:xfrm>
              </p:grpSpPr>
              <p:sp>
                <p:nvSpPr>
                  <p:cNvPr id="47344" name="Rectangle 240"/>
                  <p:cNvSpPr>
                    <a:spLocks noChangeArrowheads="1"/>
                  </p:cNvSpPr>
                  <p:nvPr/>
                </p:nvSpPr>
                <p:spPr bwMode="auto">
                  <a:xfrm>
                    <a:off x="2968" y="2496"/>
                    <a:ext cx="600" cy="376"/>
                  </a:xfrm>
                  <a:prstGeom prst="rect">
                    <a:avLst/>
                  </a:prstGeom>
                  <a:solidFill>
                    <a:schemeClr val="tx1"/>
                  </a:solidFill>
                  <a:ln w="38100">
                    <a:solidFill>
                      <a:srgbClr val="3399FF"/>
                    </a:solidFill>
                    <a:miter lim="800000"/>
                    <a:headEnd/>
                    <a:tailEnd/>
                  </a:ln>
                  <a:effectLst/>
                </p:spPr>
                <p:txBody>
                  <a:bodyPr wrap="none" anchor="ctr"/>
                  <a:lstStyle/>
                  <a:p>
                    <a:endParaRPr lang="en-US"/>
                  </a:p>
                </p:txBody>
              </p:sp>
              <p:pic>
                <p:nvPicPr>
                  <p:cNvPr id="47345" name="Picture 241" descr="Taurus (Bos primigenius)">
                    <a:hlinkClick r:id=""/>
                  </p:cNvPr>
                  <p:cNvPicPr>
                    <a:picLocks noChangeAspect="1" noChangeArrowheads="1"/>
                  </p:cNvPicPr>
                  <p:nvPr/>
                </p:nvPicPr>
                <p:blipFill>
                  <a:blip r:embed="rId6"/>
                  <a:srcRect/>
                  <a:stretch>
                    <a:fillRect/>
                  </a:stretch>
                </p:blipFill>
                <p:spPr bwMode="auto">
                  <a:xfrm>
                    <a:off x="3001" y="2513"/>
                    <a:ext cx="547" cy="349"/>
                  </a:xfrm>
                  <a:prstGeom prst="rect">
                    <a:avLst/>
                  </a:prstGeom>
                  <a:noFill/>
                </p:spPr>
              </p:pic>
            </p:grpSp>
            <p:sp>
              <p:nvSpPr>
                <p:cNvPr id="47346" name="Line 242"/>
                <p:cNvSpPr>
                  <a:spLocks noChangeShapeType="1"/>
                </p:cNvSpPr>
                <p:nvPr/>
              </p:nvSpPr>
              <p:spPr bwMode="auto">
                <a:xfrm flipH="1">
                  <a:off x="2662" y="1556"/>
                  <a:ext cx="0" cy="264"/>
                </a:xfrm>
                <a:prstGeom prst="line">
                  <a:avLst/>
                </a:prstGeom>
                <a:noFill/>
                <a:ln w="76200">
                  <a:solidFill>
                    <a:srgbClr val="3399FF"/>
                  </a:solidFill>
                  <a:round/>
                  <a:headEnd/>
                  <a:tailEnd/>
                </a:ln>
                <a:effectLst/>
              </p:spPr>
              <p:txBody>
                <a:bodyPr wrap="none"/>
                <a:lstStyle/>
                <a:p>
                  <a:endParaRPr lang="en-US"/>
                </a:p>
              </p:txBody>
            </p:sp>
          </p:grpSp>
          <p:sp>
            <p:nvSpPr>
              <p:cNvPr id="47347" name="Text Box 243"/>
              <p:cNvSpPr txBox="1">
                <a:spLocks noChangeArrowheads="1"/>
              </p:cNvSpPr>
              <p:nvPr/>
            </p:nvSpPr>
            <p:spPr bwMode="auto">
              <a:xfrm>
                <a:off x="4083" y="1309"/>
                <a:ext cx="1513" cy="288"/>
              </a:xfrm>
              <a:prstGeom prst="rect">
                <a:avLst/>
              </a:prstGeom>
              <a:noFill/>
              <a:ln w="9525">
                <a:noFill/>
                <a:miter lim="800000"/>
                <a:headEnd/>
                <a:tailEnd/>
              </a:ln>
              <a:effectLst/>
            </p:spPr>
            <p:txBody>
              <a:bodyPr wrap="none">
                <a:spAutoFit/>
              </a:bodyPr>
              <a:lstStyle/>
              <a:p>
                <a:pPr eaLnBrk="1" hangingPunct="1"/>
                <a:r>
                  <a:rPr lang="en-US" altLang="zh-TW" b="0">
                    <a:solidFill>
                      <a:srgbClr val="3399FF"/>
                    </a:solidFill>
                    <a:latin typeface="Comic Sans MS" pitchFamily="66" charset="0"/>
                    <a:ea typeface="PMingLiU" pitchFamily="18" charset="-120"/>
                  </a:rPr>
                  <a:t>Cetartiodactyla</a:t>
                </a:r>
              </a:p>
            </p:txBody>
          </p:sp>
        </p:grpSp>
      </p:grpSp>
      <p:grpSp>
        <p:nvGrpSpPr>
          <p:cNvPr id="47348" name="Group 244"/>
          <p:cNvGrpSpPr>
            <a:grpSpLocks/>
          </p:cNvGrpSpPr>
          <p:nvPr/>
        </p:nvGrpSpPr>
        <p:grpSpPr bwMode="auto">
          <a:xfrm>
            <a:off x="4225925" y="5392738"/>
            <a:ext cx="2713038" cy="1246187"/>
            <a:chOff x="2662" y="3397"/>
            <a:chExt cx="1709" cy="785"/>
          </a:xfrm>
        </p:grpSpPr>
        <p:grpSp>
          <p:nvGrpSpPr>
            <p:cNvPr id="47349" name="Group 245"/>
            <p:cNvGrpSpPr>
              <a:grpSpLocks/>
            </p:cNvGrpSpPr>
            <p:nvPr/>
          </p:nvGrpSpPr>
          <p:grpSpPr bwMode="auto">
            <a:xfrm>
              <a:off x="2662" y="3397"/>
              <a:ext cx="1685" cy="307"/>
              <a:chOff x="2662" y="3397"/>
              <a:chExt cx="1685" cy="307"/>
            </a:xfrm>
          </p:grpSpPr>
          <p:sp>
            <p:nvSpPr>
              <p:cNvPr id="47350" name="Line 246"/>
              <p:cNvSpPr>
                <a:spLocks noChangeShapeType="1"/>
              </p:cNvSpPr>
              <p:nvPr/>
            </p:nvSpPr>
            <p:spPr bwMode="auto">
              <a:xfrm flipH="1">
                <a:off x="2662" y="3512"/>
                <a:ext cx="0" cy="192"/>
              </a:xfrm>
              <a:prstGeom prst="line">
                <a:avLst/>
              </a:prstGeom>
              <a:noFill/>
              <a:ln w="76200">
                <a:solidFill>
                  <a:schemeClr val="accent1"/>
                </a:solidFill>
                <a:round/>
                <a:headEnd/>
                <a:tailEnd/>
              </a:ln>
              <a:effectLst/>
            </p:spPr>
            <p:txBody>
              <a:bodyPr wrap="none"/>
              <a:lstStyle/>
              <a:p>
                <a:endParaRPr lang="en-US"/>
              </a:p>
            </p:txBody>
          </p:sp>
          <p:sp>
            <p:nvSpPr>
              <p:cNvPr id="47351" name="Text Box 247"/>
              <p:cNvSpPr txBox="1">
                <a:spLocks noChangeArrowheads="1"/>
              </p:cNvSpPr>
              <p:nvPr/>
            </p:nvSpPr>
            <p:spPr bwMode="auto">
              <a:xfrm>
                <a:off x="3305" y="3397"/>
                <a:ext cx="1042" cy="288"/>
              </a:xfrm>
              <a:prstGeom prst="rect">
                <a:avLst/>
              </a:prstGeom>
              <a:noFill/>
              <a:ln w="9525">
                <a:noFill/>
                <a:miter lim="800000"/>
                <a:headEnd/>
                <a:tailEnd/>
              </a:ln>
              <a:effectLst/>
            </p:spPr>
            <p:txBody>
              <a:bodyPr wrap="none">
                <a:spAutoFit/>
              </a:bodyPr>
              <a:lstStyle/>
              <a:p>
                <a:pPr eaLnBrk="1" hangingPunct="1"/>
                <a:r>
                  <a:rPr lang="en-US" altLang="zh-TW" b="0">
                    <a:solidFill>
                      <a:schemeClr val="accent1"/>
                    </a:solidFill>
                    <a:latin typeface="Comic Sans MS" pitchFamily="66" charset="0"/>
                    <a:ea typeface="PMingLiU" pitchFamily="18" charset="-120"/>
                  </a:rPr>
                  <a:t>Rodentia 1</a:t>
                </a:r>
              </a:p>
            </p:txBody>
          </p:sp>
        </p:grpSp>
        <p:grpSp>
          <p:nvGrpSpPr>
            <p:cNvPr id="47352" name="Group 248"/>
            <p:cNvGrpSpPr>
              <a:grpSpLocks/>
            </p:cNvGrpSpPr>
            <p:nvPr/>
          </p:nvGrpSpPr>
          <p:grpSpPr bwMode="auto">
            <a:xfrm>
              <a:off x="2662" y="3523"/>
              <a:ext cx="1709" cy="659"/>
              <a:chOff x="2662" y="3523"/>
              <a:chExt cx="1709" cy="659"/>
            </a:xfrm>
          </p:grpSpPr>
          <p:grpSp>
            <p:nvGrpSpPr>
              <p:cNvPr id="47353" name="Group 249"/>
              <p:cNvGrpSpPr>
                <a:grpSpLocks/>
              </p:cNvGrpSpPr>
              <p:nvPr/>
            </p:nvGrpSpPr>
            <p:grpSpPr bwMode="auto">
              <a:xfrm>
                <a:off x="2662" y="3893"/>
                <a:ext cx="1704" cy="289"/>
                <a:chOff x="2662" y="3893"/>
                <a:chExt cx="1704" cy="289"/>
              </a:xfrm>
            </p:grpSpPr>
            <p:grpSp>
              <p:nvGrpSpPr>
                <p:cNvPr id="47354" name="Group 250"/>
                <p:cNvGrpSpPr>
                  <a:grpSpLocks/>
                </p:cNvGrpSpPr>
                <p:nvPr/>
              </p:nvGrpSpPr>
              <p:grpSpPr bwMode="auto">
                <a:xfrm>
                  <a:off x="2662" y="3896"/>
                  <a:ext cx="561" cy="286"/>
                  <a:chOff x="2662" y="3896"/>
                  <a:chExt cx="561" cy="286"/>
                </a:xfrm>
              </p:grpSpPr>
              <p:pic>
                <p:nvPicPr>
                  <p:cNvPr id="47355" name="Picture 251" descr="Hedgehog">
                    <a:hlinkClick r:id=""/>
                  </p:cNvPr>
                  <p:cNvPicPr>
                    <a:picLocks noChangeAspect="1" noChangeArrowheads="1"/>
                  </p:cNvPicPr>
                  <p:nvPr/>
                </p:nvPicPr>
                <p:blipFill>
                  <a:blip r:embed="rId7"/>
                  <a:srcRect/>
                  <a:stretch>
                    <a:fillRect/>
                  </a:stretch>
                </p:blipFill>
                <p:spPr bwMode="auto">
                  <a:xfrm>
                    <a:off x="2793" y="3904"/>
                    <a:ext cx="430" cy="278"/>
                  </a:xfrm>
                  <a:prstGeom prst="rect">
                    <a:avLst/>
                  </a:prstGeom>
                  <a:noFill/>
                  <a:ln w="38100">
                    <a:solidFill>
                      <a:srgbClr val="FF00FF"/>
                    </a:solidFill>
                    <a:miter lim="800000"/>
                    <a:headEnd/>
                    <a:tailEnd/>
                  </a:ln>
                </p:spPr>
              </p:pic>
              <p:sp>
                <p:nvSpPr>
                  <p:cNvPr id="47356" name="Line 252"/>
                  <p:cNvSpPr>
                    <a:spLocks noChangeShapeType="1"/>
                  </p:cNvSpPr>
                  <p:nvPr/>
                </p:nvSpPr>
                <p:spPr bwMode="auto">
                  <a:xfrm>
                    <a:off x="2662" y="3896"/>
                    <a:ext cx="0" cy="128"/>
                  </a:xfrm>
                  <a:prstGeom prst="line">
                    <a:avLst/>
                  </a:prstGeom>
                  <a:noFill/>
                  <a:ln w="76200">
                    <a:solidFill>
                      <a:srgbClr val="FF00FF"/>
                    </a:solidFill>
                    <a:round/>
                    <a:headEnd/>
                    <a:tailEnd/>
                  </a:ln>
                  <a:effectLst/>
                </p:spPr>
                <p:txBody>
                  <a:bodyPr wrap="none"/>
                  <a:lstStyle/>
                  <a:p>
                    <a:endParaRPr lang="en-US"/>
                  </a:p>
                </p:txBody>
              </p:sp>
            </p:grpSp>
            <p:sp>
              <p:nvSpPr>
                <p:cNvPr id="47357" name="Text Box 253"/>
                <p:cNvSpPr txBox="1">
                  <a:spLocks noChangeArrowheads="1"/>
                </p:cNvSpPr>
                <p:nvPr/>
              </p:nvSpPr>
              <p:spPr bwMode="auto">
                <a:xfrm>
                  <a:off x="3271" y="3893"/>
                  <a:ext cx="1095" cy="288"/>
                </a:xfrm>
                <a:prstGeom prst="rect">
                  <a:avLst/>
                </a:prstGeom>
                <a:noFill/>
                <a:ln w="9525">
                  <a:noFill/>
                  <a:miter lim="800000"/>
                  <a:headEnd/>
                  <a:tailEnd/>
                </a:ln>
                <a:effectLst/>
              </p:spPr>
              <p:txBody>
                <a:bodyPr wrap="none">
                  <a:spAutoFit/>
                </a:bodyPr>
                <a:lstStyle/>
                <a:p>
                  <a:pPr eaLnBrk="1" hangingPunct="1"/>
                  <a:r>
                    <a:rPr lang="en-US" altLang="zh-TW" b="0">
                      <a:solidFill>
                        <a:srgbClr val="FF00FF"/>
                      </a:solidFill>
                      <a:latin typeface="Comic Sans MS" pitchFamily="66" charset="0"/>
                      <a:ea typeface="PMingLiU" pitchFamily="18" charset="-120"/>
                    </a:rPr>
                    <a:t>Hedgehogs</a:t>
                  </a:r>
                </a:p>
              </p:txBody>
            </p:sp>
          </p:grpSp>
          <p:grpSp>
            <p:nvGrpSpPr>
              <p:cNvPr id="47358" name="Group 254"/>
              <p:cNvGrpSpPr>
                <a:grpSpLocks/>
              </p:cNvGrpSpPr>
              <p:nvPr/>
            </p:nvGrpSpPr>
            <p:grpSpPr bwMode="auto">
              <a:xfrm>
                <a:off x="2662" y="3523"/>
                <a:ext cx="1709" cy="402"/>
                <a:chOff x="2662" y="3523"/>
                <a:chExt cx="1709" cy="402"/>
              </a:xfrm>
            </p:grpSpPr>
            <p:grpSp>
              <p:nvGrpSpPr>
                <p:cNvPr id="47359" name="Group 255"/>
                <p:cNvGrpSpPr>
                  <a:grpSpLocks/>
                </p:cNvGrpSpPr>
                <p:nvPr/>
              </p:nvGrpSpPr>
              <p:grpSpPr bwMode="auto">
                <a:xfrm>
                  <a:off x="2662" y="3523"/>
                  <a:ext cx="585" cy="345"/>
                  <a:chOff x="2662" y="3523"/>
                  <a:chExt cx="585" cy="345"/>
                </a:xfrm>
              </p:grpSpPr>
              <p:pic>
                <p:nvPicPr>
                  <p:cNvPr id="47360" name="Picture 256" descr="rattus norvegians"/>
                  <p:cNvPicPr>
                    <a:picLocks noChangeAspect="1" noChangeArrowheads="1"/>
                  </p:cNvPicPr>
                  <p:nvPr/>
                </p:nvPicPr>
                <p:blipFill>
                  <a:blip r:embed="rId8" cstate="print"/>
                  <a:srcRect l="1537" t="1389" r="3073" b="13194"/>
                  <a:stretch>
                    <a:fillRect/>
                  </a:stretch>
                </p:blipFill>
                <p:spPr bwMode="auto">
                  <a:xfrm>
                    <a:off x="2803" y="3523"/>
                    <a:ext cx="444" cy="293"/>
                  </a:xfrm>
                  <a:prstGeom prst="rect">
                    <a:avLst/>
                  </a:prstGeom>
                  <a:noFill/>
                  <a:ln w="38100">
                    <a:solidFill>
                      <a:schemeClr val="accent1"/>
                    </a:solidFill>
                    <a:miter lim="800000"/>
                    <a:headEnd/>
                    <a:tailEnd/>
                  </a:ln>
                </p:spPr>
              </p:pic>
              <p:sp>
                <p:nvSpPr>
                  <p:cNvPr id="47361" name="Line 257"/>
                  <p:cNvSpPr>
                    <a:spLocks noChangeShapeType="1"/>
                  </p:cNvSpPr>
                  <p:nvPr/>
                </p:nvSpPr>
                <p:spPr bwMode="auto">
                  <a:xfrm flipH="1">
                    <a:off x="2662" y="3732"/>
                    <a:ext cx="0" cy="136"/>
                  </a:xfrm>
                  <a:prstGeom prst="line">
                    <a:avLst/>
                  </a:prstGeom>
                  <a:noFill/>
                  <a:ln w="76200">
                    <a:solidFill>
                      <a:schemeClr val="accent1"/>
                    </a:solidFill>
                    <a:round/>
                    <a:headEnd/>
                    <a:tailEnd/>
                  </a:ln>
                  <a:effectLst/>
                </p:spPr>
                <p:txBody>
                  <a:bodyPr wrap="none"/>
                  <a:lstStyle/>
                  <a:p>
                    <a:endParaRPr lang="en-US"/>
                  </a:p>
                </p:txBody>
              </p:sp>
            </p:grpSp>
            <p:sp>
              <p:nvSpPr>
                <p:cNvPr id="47362" name="Text Box 258"/>
                <p:cNvSpPr txBox="1">
                  <a:spLocks noChangeArrowheads="1"/>
                </p:cNvSpPr>
                <p:nvPr/>
              </p:nvSpPr>
              <p:spPr bwMode="auto">
                <a:xfrm>
                  <a:off x="3298" y="3637"/>
                  <a:ext cx="1073" cy="288"/>
                </a:xfrm>
                <a:prstGeom prst="rect">
                  <a:avLst/>
                </a:prstGeom>
                <a:noFill/>
                <a:ln w="9525">
                  <a:noFill/>
                  <a:miter lim="800000"/>
                  <a:headEnd/>
                  <a:tailEnd/>
                </a:ln>
                <a:effectLst/>
              </p:spPr>
              <p:txBody>
                <a:bodyPr wrap="none">
                  <a:spAutoFit/>
                </a:bodyPr>
                <a:lstStyle/>
                <a:p>
                  <a:pPr eaLnBrk="1" hangingPunct="1"/>
                  <a:r>
                    <a:rPr lang="en-US" altLang="zh-TW" b="0">
                      <a:solidFill>
                        <a:schemeClr val="accent1"/>
                      </a:solidFill>
                      <a:latin typeface="Comic Sans MS" pitchFamily="66" charset="0"/>
                      <a:ea typeface="PMingLiU" pitchFamily="18" charset="-120"/>
                    </a:rPr>
                    <a:t>Rodentia 2</a:t>
                  </a:r>
                </a:p>
              </p:txBody>
            </p:sp>
          </p:grpSp>
        </p:grpSp>
      </p:grpSp>
      <p:grpSp>
        <p:nvGrpSpPr>
          <p:cNvPr id="47363" name="Group 259"/>
          <p:cNvGrpSpPr>
            <a:grpSpLocks/>
          </p:cNvGrpSpPr>
          <p:nvPr/>
        </p:nvGrpSpPr>
        <p:grpSpPr bwMode="auto">
          <a:xfrm>
            <a:off x="4181475" y="2674938"/>
            <a:ext cx="4848225" cy="2855912"/>
            <a:chOff x="2634" y="1685"/>
            <a:chExt cx="3054" cy="1799"/>
          </a:xfrm>
        </p:grpSpPr>
        <p:grpSp>
          <p:nvGrpSpPr>
            <p:cNvPr id="47364" name="Group 260"/>
            <p:cNvGrpSpPr>
              <a:grpSpLocks/>
            </p:cNvGrpSpPr>
            <p:nvPr/>
          </p:nvGrpSpPr>
          <p:grpSpPr bwMode="auto">
            <a:xfrm>
              <a:off x="2662" y="2876"/>
              <a:ext cx="1554" cy="608"/>
              <a:chOff x="2662" y="2876"/>
              <a:chExt cx="1554" cy="608"/>
            </a:xfrm>
          </p:grpSpPr>
          <p:grpSp>
            <p:nvGrpSpPr>
              <p:cNvPr id="47365" name="Group 261"/>
              <p:cNvGrpSpPr>
                <a:grpSpLocks/>
              </p:cNvGrpSpPr>
              <p:nvPr/>
            </p:nvGrpSpPr>
            <p:grpSpPr bwMode="auto">
              <a:xfrm>
                <a:off x="2662" y="2876"/>
                <a:ext cx="451" cy="608"/>
                <a:chOff x="2662" y="2876"/>
                <a:chExt cx="451" cy="608"/>
              </a:xfrm>
            </p:grpSpPr>
            <p:sp>
              <p:nvSpPr>
                <p:cNvPr id="47366" name="Line 262"/>
                <p:cNvSpPr>
                  <a:spLocks noChangeShapeType="1"/>
                </p:cNvSpPr>
                <p:nvPr/>
              </p:nvSpPr>
              <p:spPr bwMode="auto">
                <a:xfrm flipH="1">
                  <a:off x="2662" y="2876"/>
                  <a:ext cx="0" cy="608"/>
                </a:xfrm>
                <a:prstGeom prst="line">
                  <a:avLst/>
                </a:prstGeom>
                <a:noFill/>
                <a:ln w="76200">
                  <a:solidFill>
                    <a:srgbClr val="00FF00"/>
                  </a:solidFill>
                  <a:round/>
                  <a:headEnd/>
                  <a:tailEnd/>
                </a:ln>
                <a:effectLst/>
              </p:spPr>
              <p:txBody>
                <a:bodyPr wrap="none"/>
                <a:lstStyle/>
                <a:p>
                  <a:endParaRPr lang="en-US"/>
                </a:p>
              </p:txBody>
            </p:sp>
            <p:pic>
              <p:nvPicPr>
                <p:cNvPr id="47367" name="Picture 263" descr="baboon"/>
                <p:cNvPicPr>
                  <a:picLocks noChangeAspect="1" noChangeArrowheads="1"/>
                </p:cNvPicPr>
                <p:nvPr/>
              </p:nvPicPr>
              <p:blipFill>
                <a:blip r:embed="rId9"/>
                <a:srcRect/>
                <a:stretch>
                  <a:fillRect/>
                </a:stretch>
              </p:blipFill>
              <p:spPr bwMode="auto">
                <a:xfrm>
                  <a:off x="2800" y="2952"/>
                  <a:ext cx="313" cy="370"/>
                </a:xfrm>
                <a:prstGeom prst="rect">
                  <a:avLst/>
                </a:prstGeom>
                <a:noFill/>
                <a:ln w="38100">
                  <a:solidFill>
                    <a:srgbClr val="00FF00"/>
                  </a:solidFill>
                  <a:miter lim="800000"/>
                  <a:headEnd/>
                  <a:tailEnd/>
                </a:ln>
              </p:spPr>
            </p:pic>
          </p:grpSp>
          <p:sp>
            <p:nvSpPr>
              <p:cNvPr id="47368" name="Text Box 264"/>
              <p:cNvSpPr txBox="1">
                <a:spLocks noChangeArrowheads="1"/>
              </p:cNvSpPr>
              <p:nvPr/>
            </p:nvSpPr>
            <p:spPr bwMode="auto">
              <a:xfrm>
                <a:off x="3319" y="3093"/>
                <a:ext cx="897" cy="288"/>
              </a:xfrm>
              <a:prstGeom prst="rect">
                <a:avLst/>
              </a:prstGeom>
              <a:noFill/>
              <a:ln w="9525">
                <a:noFill/>
                <a:miter lim="800000"/>
                <a:headEnd/>
                <a:tailEnd/>
              </a:ln>
              <a:effectLst/>
            </p:spPr>
            <p:txBody>
              <a:bodyPr wrap="none">
                <a:spAutoFit/>
              </a:bodyPr>
              <a:lstStyle/>
              <a:p>
                <a:pPr eaLnBrk="1" hangingPunct="1"/>
                <a:r>
                  <a:rPr lang="en-US" altLang="zh-TW" b="0">
                    <a:solidFill>
                      <a:srgbClr val="00FF00"/>
                    </a:solidFill>
                    <a:latin typeface="Comic Sans MS" pitchFamily="66" charset="0"/>
                    <a:ea typeface="PMingLiU" pitchFamily="18" charset="-120"/>
                  </a:rPr>
                  <a:t>Primates</a:t>
                </a:r>
              </a:p>
            </p:txBody>
          </p:sp>
        </p:grpSp>
        <p:grpSp>
          <p:nvGrpSpPr>
            <p:cNvPr id="47369" name="Group 265"/>
            <p:cNvGrpSpPr>
              <a:grpSpLocks/>
            </p:cNvGrpSpPr>
            <p:nvPr/>
          </p:nvGrpSpPr>
          <p:grpSpPr bwMode="auto">
            <a:xfrm>
              <a:off x="2634" y="1685"/>
              <a:ext cx="3054" cy="1494"/>
              <a:chOff x="2634" y="1685"/>
              <a:chExt cx="3054" cy="1494"/>
            </a:xfrm>
          </p:grpSpPr>
          <p:grpSp>
            <p:nvGrpSpPr>
              <p:cNvPr id="47370" name="Group 266"/>
              <p:cNvGrpSpPr>
                <a:grpSpLocks/>
              </p:cNvGrpSpPr>
              <p:nvPr/>
            </p:nvGrpSpPr>
            <p:grpSpPr bwMode="auto">
              <a:xfrm>
                <a:off x="2662" y="1685"/>
                <a:ext cx="2702" cy="507"/>
                <a:chOff x="2662" y="1685"/>
                <a:chExt cx="2702" cy="507"/>
              </a:xfrm>
            </p:grpSpPr>
            <p:grpSp>
              <p:nvGrpSpPr>
                <p:cNvPr id="47371" name="Group 267"/>
                <p:cNvGrpSpPr>
                  <a:grpSpLocks/>
                </p:cNvGrpSpPr>
                <p:nvPr/>
              </p:nvGrpSpPr>
              <p:grpSpPr bwMode="auto">
                <a:xfrm>
                  <a:off x="2662" y="1775"/>
                  <a:ext cx="1299" cy="417"/>
                  <a:chOff x="2662" y="1775"/>
                  <a:chExt cx="1299" cy="417"/>
                </a:xfrm>
              </p:grpSpPr>
              <p:pic>
                <p:nvPicPr>
                  <p:cNvPr id="47372" name="Picture 268" descr="pip">
                    <a:hlinkClick r:id=""/>
                  </p:cNvPr>
                  <p:cNvPicPr>
                    <a:picLocks noChangeAspect="1" noChangeArrowheads="1"/>
                  </p:cNvPicPr>
                  <p:nvPr/>
                </p:nvPicPr>
                <p:blipFill>
                  <a:blip r:embed="rId10"/>
                  <a:srcRect l="11200" t="8311" r="12000" b="4156"/>
                  <a:stretch>
                    <a:fillRect/>
                  </a:stretch>
                </p:blipFill>
                <p:spPr bwMode="auto">
                  <a:xfrm>
                    <a:off x="3489" y="1775"/>
                    <a:ext cx="472" cy="414"/>
                  </a:xfrm>
                  <a:prstGeom prst="rect">
                    <a:avLst/>
                  </a:prstGeom>
                  <a:noFill/>
                  <a:ln w="38100">
                    <a:solidFill>
                      <a:srgbClr val="00FF00"/>
                    </a:solidFill>
                    <a:miter lim="800000"/>
                    <a:headEnd/>
                    <a:tailEnd/>
                  </a:ln>
                </p:spPr>
              </p:pic>
              <p:sp>
                <p:nvSpPr>
                  <p:cNvPr id="47373" name="Line 269"/>
                  <p:cNvSpPr>
                    <a:spLocks noChangeShapeType="1"/>
                  </p:cNvSpPr>
                  <p:nvPr/>
                </p:nvSpPr>
                <p:spPr bwMode="auto">
                  <a:xfrm>
                    <a:off x="2662" y="1848"/>
                    <a:ext cx="0" cy="344"/>
                  </a:xfrm>
                  <a:prstGeom prst="line">
                    <a:avLst/>
                  </a:prstGeom>
                  <a:noFill/>
                  <a:ln w="76200">
                    <a:solidFill>
                      <a:srgbClr val="00FF00"/>
                    </a:solidFill>
                    <a:round/>
                    <a:headEnd/>
                    <a:tailEnd/>
                  </a:ln>
                  <a:effectLst/>
                </p:spPr>
                <p:txBody>
                  <a:bodyPr wrap="none"/>
                  <a:lstStyle/>
                  <a:p>
                    <a:endParaRPr lang="en-US"/>
                  </a:p>
                </p:txBody>
              </p:sp>
            </p:grpSp>
            <p:sp>
              <p:nvSpPr>
                <p:cNvPr id="47374" name="Text Box 270"/>
                <p:cNvSpPr txBox="1">
                  <a:spLocks noChangeArrowheads="1"/>
                </p:cNvSpPr>
                <p:nvPr/>
              </p:nvSpPr>
              <p:spPr bwMode="auto">
                <a:xfrm>
                  <a:off x="4286" y="1685"/>
                  <a:ext cx="1078" cy="288"/>
                </a:xfrm>
                <a:prstGeom prst="rect">
                  <a:avLst/>
                </a:prstGeom>
                <a:noFill/>
                <a:ln w="9525">
                  <a:noFill/>
                  <a:miter lim="800000"/>
                  <a:headEnd/>
                  <a:tailEnd/>
                </a:ln>
                <a:effectLst/>
              </p:spPr>
              <p:txBody>
                <a:bodyPr wrap="none">
                  <a:spAutoFit/>
                </a:bodyPr>
                <a:lstStyle/>
                <a:p>
                  <a:pPr eaLnBrk="1" hangingPunct="1"/>
                  <a:r>
                    <a:rPr lang="en-US" altLang="zh-TW" b="0">
                      <a:solidFill>
                        <a:srgbClr val="00FF00"/>
                      </a:solidFill>
                      <a:latin typeface="Comic Sans MS" pitchFamily="66" charset="0"/>
                      <a:ea typeface="PMingLiU" pitchFamily="18" charset="-120"/>
                    </a:rPr>
                    <a:t>Chiroptera</a:t>
                  </a:r>
                </a:p>
              </p:txBody>
            </p:sp>
          </p:grpSp>
          <p:grpSp>
            <p:nvGrpSpPr>
              <p:cNvPr id="47375" name="Group 271"/>
              <p:cNvGrpSpPr>
                <a:grpSpLocks/>
              </p:cNvGrpSpPr>
              <p:nvPr/>
            </p:nvGrpSpPr>
            <p:grpSpPr bwMode="auto">
              <a:xfrm>
                <a:off x="2662" y="1941"/>
                <a:ext cx="2833" cy="511"/>
                <a:chOff x="2662" y="1941"/>
                <a:chExt cx="2833" cy="511"/>
              </a:xfrm>
            </p:grpSpPr>
            <p:grpSp>
              <p:nvGrpSpPr>
                <p:cNvPr id="47376" name="Group 272"/>
                <p:cNvGrpSpPr>
                  <a:grpSpLocks/>
                </p:cNvGrpSpPr>
                <p:nvPr/>
              </p:nvGrpSpPr>
              <p:grpSpPr bwMode="auto">
                <a:xfrm>
                  <a:off x="2662" y="2138"/>
                  <a:ext cx="665" cy="314"/>
                  <a:chOff x="2662" y="2138"/>
                  <a:chExt cx="665" cy="314"/>
                </a:xfrm>
              </p:grpSpPr>
              <p:pic>
                <p:nvPicPr>
                  <p:cNvPr id="47377" name="Picture 273" descr="kirst">
                    <a:hlinkClick r:id=""/>
                  </p:cNvPr>
                  <p:cNvPicPr>
                    <a:picLocks noChangeAspect="1" noChangeArrowheads="1"/>
                  </p:cNvPicPr>
                  <p:nvPr/>
                </p:nvPicPr>
                <p:blipFill>
                  <a:blip r:embed="rId11"/>
                  <a:srcRect l="1791" r="2687" b="7504"/>
                  <a:stretch>
                    <a:fillRect/>
                  </a:stretch>
                </p:blipFill>
                <p:spPr bwMode="auto">
                  <a:xfrm>
                    <a:off x="2785" y="2138"/>
                    <a:ext cx="542" cy="314"/>
                  </a:xfrm>
                  <a:prstGeom prst="rect">
                    <a:avLst/>
                  </a:prstGeom>
                  <a:noFill/>
                  <a:ln w="38100">
                    <a:solidFill>
                      <a:srgbClr val="FF00FF"/>
                    </a:solidFill>
                    <a:miter lim="800000"/>
                    <a:headEnd/>
                    <a:tailEnd/>
                  </a:ln>
                </p:spPr>
              </p:pic>
              <p:sp>
                <p:nvSpPr>
                  <p:cNvPr id="47378" name="Line 274"/>
                  <p:cNvSpPr>
                    <a:spLocks noChangeShapeType="1"/>
                  </p:cNvSpPr>
                  <p:nvPr/>
                </p:nvSpPr>
                <p:spPr bwMode="auto">
                  <a:xfrm>
                    <a:off x="2662" y="2220"/>
                    <a:ext cx="0" cy="128"/>
                  </a:xfrm>
                  <a:prstGeom prst="line">
                    <a:avLst/>
                  </a:prstGeom>
                  <a:noFill/>
                  <a:ln w="76200">
                    <a:solidFill>
                      <a:srgbClr val="FF00FF"/>
                    </a:solidFill>
                    <a:round/>
                    <a:headEnd/>
                    <a:tailEnd/>
                  </a:ln>
                  <a:effectLst/>
                </p:spPr>
                <p:txBody>
                  <a:bodyPr wrap="none"/>
                  <a:lstStyle/>
                  <a:p>
                    <a:endParaRPr lang="en-US"/>
                  </a:p>
                </p:txBody>
              </p:sp>
            </p:grpSp>
            <p:sp>
              <p:nvSpPr>
                <p:cNvPr id="47379" name="Text Box 275"/>
                <p:cNvSpPr txBox="1">
                  <a:spLocks noChangeArrowheads="1"/>
                </p:cNvSpPr>
                <p:nvPr/>
              </p:nvSpPr>
              <p:spPr bwMode="auto">
                <a:xfrm>
                  <a:off x="4100" y="1941"/>
                  <a:ext cx="1395" cy="288"/>
                </a:xfrm>
                <a:prstGeom prst="rect">
                  <a:avLst/>
                </a:prstGeom>
                <a:noFill/>
                <a:ln w="9525">
                  <a:noFill/>
                  <a:miter lim="800000"/>
                  <a:headEnd/>
                  <a:tailEnd/>
                </a:ln>
                <a:effectLst/>
              </p:spPr>
              <p:txBody>
                <a:bodyPr wrap="none">
                  <a:spAutoFit/>
                </a:bodyPr>
                <a:lstStyle/>
                <a:p>
                  <a:pPr eaLnBrk="1" hangingPunct="1"/>
                  <a:r>
                    <a:rPr lang="en-US" altLang="zh-TW" b="0">
                      <a:solidFill>
                        <a:srgbClr val="FF00FF"/>
                      </a:solidFill>
                      <a:latin typeface="Comic Sans MS" pitchFamily="66" charset="0"/>
                      <a:ea typeface="PMingLiU" pitchFamily="18" charset="-120"/>
                    </a:rPr>
                    <a:t>Moles+Shrews</a:t>
                  </a:r>
                </a:p>
              </p:txBody>
            </p:sp>
          </p:grpSp>
          <p:grpSp>
            <p:nvGrpSpPr>
              <p:cNvPr id="47380" name="Group 276"/>
              <p:cNvGrpSpPr>
                <a:grpSpLocks/>
              </p:cNvGrpSpPr>
              <p:nvPr/>
            </p:nvGrpSpPr>
            <p:grpSpPr bwMode="auto">
              <a:xfrm>
                <a:off x="2634" y="2149"/>
                <a:ext cx="2593" cy="449"/>
                <a:chOff x="2634" y="2149"/>
                <a:chExt cx="2593" cy="449"/>
              </a:xfrm>
            </p:grpSpPr>
            <p:grpSp>
              <p:nvGrpSpPr>
                <p:cNvPr id="47381" name="Group 277"/>
                <p:cNvGrpSpPr>
                  <a:grpSpLocks/>
                </p:cNvGrpSpPr>
                <p:nvPr/>
              </p:nvGrpSpPr>
              <p:grpSpPr bwMode="auto">
                <a:xfrm>
                  <a:off x="2634" y="2260"/>
                  <a:ext cx="1161" cy="338"/>
                  <a:chOff x="2634" y="2260"/>
                  <a:chExt cx="1161" cy="338"/>
                </a:xfrm>
              </p:grpSpPr>
              <p:sp>
                <p:nvSpPr>
                  <p:cNvPr id="47382" name="Line 278"/>
                  <p:cNvSpPr>
                    <a:spLocks noChangeShapeType="1"/>
                  </p:cNvSpPr>
                  <p:nvPr/>
                </p:nvSpPr>
                <p:spPr bwMode="auto">
                  <a:xfrm>
                    <a:off x="2662" y="2460"/>
                    <a:ext cx="0" cy="96"/>
                  </a:xfrm>
                  <a:prstGeom prst="line">
                    <a:avLst/>
                  </a:prstGeom>
                  <a:noFill/>
                  <a:ln w="76200">
                    <a:solidFill>
                      <a:srgbClr val="3399FF"/>
                    </a:solidFill>
                    <a:round/>
                    <a:headEnd/>
                    <a:tailEnd/>
                  </a:ln>
                  <a:effectLst/>
                </p:spPr>
                <p:txBody>
                  <a:bodyPr wrap="none"/>
                  <a:lstStyle/>
                  <a:p>
                    <a:endParaRPr lang="en-US"/>
                  </a:p>
                </p:txBody>
              </p:sp>
              <p:pic>
                <p:nvPicPr>
                  <p:cNvPr id="47383" name="Picture 279" descr="Elephant Drawing"/>
                  <p:cNvPicPr>
                    <a:picLocks noChangeAspect="1" noChangeArrowheads="1"/>
                  </p:cNvPicPr>
                  <p:nvPr/>
                </p:nvPicPr>
                <p:blipFill>
                  <a:blip r:embed="rId12"/>
                  <a:srcRect l="3087" t="4115" r="4851" b="4527"/>
                  <a:stretch>
                    <a:fillRect/>
                  </a:stretch>
                </p:blipFill>
                <p:spPr bwMode="auto">
                  <a:xfrm>
                    <a:off x="3477" y="2260"/>
                    <a:ext cx="318" cy="338"/>
                  </a:xfrm>
                  <a:prstGeom prst="rect">
                    <a:avLst/>
                  </a:prstGeom>
                  <a:noFill/>
                  <a:ln w="38100">
                    <a:solidFill>
                      <a:srgbClr val="3399FF"/>
                    </a:solidFill>
                    <a:miter lim="800000"/>
                    <a:headEnd/>
                    <a:tailEnd/>
                  </a:ln>
                </p:spPr>
              </p:pic>
              <p:sp>
                <p:nvSpPr>
                  <p:cNvPr id="47384" name="Oval 280"/>
                  <p:cNvSpPr>
                    <a:spLocks noChangeArrowheads="1"/>
                  </p:cNvSpPr>
                  <p:nvPr/>
                </p:nvSpPr>
                <p:spPr bwMode="auto">
                  <a:xfrm>
                    <a:off x="2634" y="2376"/>
                    <a:ext cx="56" cy="56"/>
                  </a:xfrm>
                  <a:prstGeom prst="ellipse">
                    <a:avLst/>
                  </a:prstGeom>
                  <a:solidFill>
                    <a:srgbClr val="FF00FF"/>
                  </a:solidFill>
                  <a:ln w="9525">
                    <a:solidFill>
                      <a:srgbClr val="FF00FF"/>
                    </a:solidFill>
                    <a:round/>
                    <a:headEnd/>
                    <a:tailEnd/>
                  </a:ln>
                  <a:effectLst/>
                </p:spPr>
                <p:txBody>
                  <a:bodyPr wrap="none" anchor="ctr"/>
                  <a:lstStyle/>
                  <a:p>
                    <a:endParaRPr lang="en-US"/>
                  </a:p>
                </p:txBody>
              </p:sp>
            </p:grpSp>
            <p:sp>
              <p:nvSpPr>
                <p:cNvPr id="47385" name="Text Box 281"/>
                <p:cNvSpPr txBox="1">
                  <a:spLocks noChangeArrowheads="1"/>
                </p:cNvSpPr>
                <p:nvPr/>
              </p:nvSpPr>
              <p:spPr bwMode="auto">
                <a:xfrm>
                  <a:off x="4130" y="2149"/>
                  <a:ext cx="1097" cy="288"/>
                </a:xfrm>
                <a:prstGeom prst="rect">
                  <a:avLst/>
                </a:prstGeom>
                <a:noFill/>
                <a:ln w="9525">
                  <a:noFill/>
                  <a:miter lim="800000"/>
                  <a:headEnd/>
                  <a:tailEnd/>
                </a:ln>
                <a:effectLst/>
              </p:spPr>
              <p:txBody>
                <a:bodyPr wrap="none">
                  <a:spAutoFit/>
                </a:bodyPr>
                <a:lstStyle/>
                <a:p>
                  <a:pPr eaLnBrk="1" hangingPunct="1"/>
                  <a:r>
                    <a:rPr lang="en-US" altLang="zh-TW" b="0">
                      <a:solidFill>
                        <a:srgbClr val="3399FF"/>
                      </a:solidFill>
                      <a:latin typeface="Comic Sans MS" pitchFamily="66" charset="0"/>
                      <a:ea typeface="PMingLiU" pitchFamily="18" charset="-120"/>
                    </a:rPr>
                    <a:t>Afrotheria</a:t>
                  </a:r>
                </a:p>
              </p:txBody>
            </p:sp>
          </p:grpSp>
          <p:grpSp>
            <p:nvGrpSpPr>
              <p:cNvPr id="47386" name="Group 282"/>
              <p:cNvGrpSpPr>
                <a:grpSpLocks/>
              </p:cNvGrpSpPr>
              <p:nvPr/>
            </p:nvGrpSpPr>
            <p:grpSpPr bwMode="auto">
              <a:xfrm>
                <a:off x="2634" y="2413"/>
                <a:ext cx="2399" cy="435"/>
                <a:chOff x="2634" y="2413"/>
                <a:chExt cx="2399" cy="435"/>
              </a:xfrm>
            </p:grpSpPr>
            <p:grpSp>
              <p:nvGrpSpPr>
                <p:cNvPr id="47387" name="Group 283"/>
                <p:cNvGrpSpPr>
                  <a:grpSpLocks/>
                </p:cNvGrpSpPr>
                <p:nvPr/>
              </p:nvGrpSpPr>
              <p:grpSpPr bwMode="auto">
                <a:xfrm>
                  <a:off x="2634" y="2523"/>
                  <a:ext cx="668" cy="325"/>
                  <a:chOff x="2634" y="2523"/>
                  <a:chExt cx="668" cy="325"/>
                </a:xfrm>
              </p:grpSpPr>
              <p:pic>
                <p:nvPicPr>
                  <p:cNvPr id="47388" name="Picture 284" descr="armadillo">
                    <a:hlinkClick r:id=""/>
                  </p:cNvPr>
                  <p:cNvPicPr>
                    <a:picLocks noChangeAspect="1" noChangeArrowheads="1"/>
                  </p:cNvPicPr>
                  <p:nvPr/>
                </p:nvPicPr>
                <p:blipFill>
                  <a:blip r:embed="rId13"/>
                  <a:srcRect t="7504" b="6004"/>
                  <a:stretch>
                    <a:fillRect/>
                  </a:stretch>
                </p:blipFill>
                <p:spPr bwMode="auto">
                  <a:xfrm>
                    <a:off x="2789" y="2523"/>
                    <a:ext cx="513" cy="325"/>
                  </a:xfrm>
                  <a:prstGeom prst="rect">
                    <a:avLst/>
                  </a:prstGeom>
                  <a:noFill/>
                  <a:ln w="38100">
                    <a:solidFill>
                      <a:schemeClr val="tx2"/>
                    </a:solidFill>
                    <a:miter lim="800000"/>
                    <a:headEnd/>
                    <a:tailEnd/>
                  </a:ln>
                </p:spPr>
              </p:pic>
              <p:sp>
                <p:nvSpPr>
                  <p:cNvPr id="47389" name="Oval 285"/>
                  <p:cNvSpPr>
                    <a:spLocks noChangeArrowheads="1"/>
                  </p:cNvSpPr>
                  <p:nvPr/>
                </p:nvSpPr>
                <p:spPr bwMode="auto">
                  <a:xfrm>
                    <a:off x="2634" y="2584"/>
                    <a:ext cx="56" cy="56"/>
                  </a:xfrm>
                  <a:prstGeom prst="ellipse">
                    <a:avLst/>
                  </a:prstGeom>
                  <a:solidFill>
                    <a:srgbClr val="FFFF00"/>
                  </a:solidFill>
                  <a:ln w="9525">
                    <a:solidFill>
                      <a:srgbClr val="FFFF00"/>
                    </a:solidFill>
                    <a:round/>
                    <a:headEnd/>
                    <a:tailEnd/>
                  </a:ln>
                  <a:effectLst/>
                </p:spPr>
                <p:txBody>
                  <a:bodyPr wrap="none" anchor="ctr"/>
                  <a:lstStyle/>
                  <a:p>
                    <a:endParaRPr lang="en-US"/>
                  </a:p>
                </p:txBody>
              </p:sp>
            </p:grpSp>
            <p:sp>
              <p:nvSpPr>
                <p:cNvPr id="47390" name="Text Box 286"/>
                <p:cNvSpPr txBox="1">
                  <a:spLocks noChangeArrowheads="1"/>
                </p:cNvSpPr>
                <p:nvPr/>
              </p:nvSpPr>
              <p:spPr bwMode="auto">
                <a:xfrm>
                  <a:off x="3991" y="2413"/>
                  <a:ext cx="1042" cy="288"/>
                </a:xfrm>
                <a:prstGeom prst="rect">
                  <a:avLst/>
                </a:prstGeom>
                <a:noFill/>
                <a:ln w="9525">
                  <a:noFill/>
                  <a:miter lim="800000"/>
                  <a:headEnd/>
                  <a:tailEnd/>
                </a:ln>
                <a:effectLst/>
              </p:spPr>
              <p:txBody>
                <a:bodyPr wrap="none">
                  <a:spAutoFit/>
                </a:bodyPr>
                <a:lstStyle/>
                <a:p>
                  <a:pPr eaLnBrk="1" hangingPunct="1"/>
                  <a:r>
                    <a:rPr lang="en-US" altLang="zh-TW" b="0">
                      <a:solidFill>
                        <a:srgbClr val="FFFF00"/>
                      </a:solidFill>
                      <a:latin typeface="Comic Sans MS" pitchFamily="66" charset="0"/>
                      <a:ea typeface="PMingLiU" pitchFamily="18" charset="-120"/>
                    </a:rPr>
                    <a:t>Xenarthra</a:t>
                  </a:r>
                </a:p>
              </p:txBody>
            </p:sp>
          </p:grpSp>
          <p:grpSp>
            <p:nvGrpSpPr>
              <p:cNvPr id="47391" name="Group 287"/>
              <p:cNvGrpSpPr>
                <a:grpSpLocks/>
              </p:cNvGrpSpPr>
              <p:nvPr/>
            </p:nvGrpSpPr>
            <p:grpSpPr bwMode="auto">
              <a:xfrm>
                <a:off x="2634" y="2661"/>
                <a:ext cx="3054" cy="518"/>
                <a:chOff x="2634" y="2661"/>
                <a:chExt cx="3054" cy="518"/>
              </a:xfrm>
            </p:grpSpPr>
            <p:grpSp>
              <p:nvGrpSpPr>
                <p:cNvPr id="47392" name="Group 288"/>
                <p:cNvGrpSpPr>
                  <a:grpSpLocks/>
                </p:cNvGrpSpPr>
                <p:nvPr/>
              </p:nvGrpSpPr>
              <p:grpSpPr bwMode="auto">
                <a:xfrm>
                  <a:off x="2634" y="2666"/>
                  <a:ext cx="1779" cy="315"/>
                  <a:chOff x="2634" y="2666"/>
                  <a:chExt cx="1779" cy="315"/>
                </a:xfrm>
              </p:grpSpPr>
              <p:pic>
                <p:nvPicPr>
                  <p:cNvPr id="47393" name="Picture 289" descr="tupaia_glis"/>
                  <p:cNvPicPr>
                    <a:picLocks noChangeAspect="1" noChangeArrowheads="1"/>
                  </p:cNvPicPr>
                  <p:nvPr/>
                </p:nvPicPr>
                <p:blipFill>
                  <a:blip r:embed="rId14"/>
                  <a:srcRect/>
                  <a:stretch>
                    <a:fillRect/>
                  </a:stretch>
                </p:blipFill>
                <p:spPr bwMode="auto">
                  <a:xfrm>
                    <a:off x="3872" y="2715"/>
                    <a:ext cx="541" cy="194"/>
                  </a:xfrm>
                  <a:prstGeom prst="rect">
                    <a:avLst/>
                  </a:prstGeom>
                  <a:noFill/>
                  <a:ln w="38100">
                    <a:solidFill>
                      <a:srgbClr val="00FF00"/>
                    </a:solidFill>
                    <a:miter lim="800000"/>
                    <a:headEnd/>
                    <a:tailEnd/>
                  </a:ln>
                </p:spPr>
              </p:pic>
              <p:grpSp>
                <p:nvGrpSpPr>
                  <p:cNvPr id="47394" name="Group 290"/>
                  <p:cNvGrpSpPr>
                    <a:grpSpLocks/>
                  </p:cNvGrpSpPr>
                  <p:nvPr/>
                </p:nvGrpSpPr>
                <p:grpSpPr bwMode="auto">
                  <a:xfrm>
                    <a:off x="3399" y="2666"/>
                    <a:ext cx="401" cy="315"/>
                    <a:chOff x="3783" y="1994"/>
                    <a:chExt cx="585" cy="483"/>
                  </a:xfrm>
                </p:grpSpPr>
                <p:sp>
                  <p:nvSpPr>
                    <p:cNvPr id="47395" name="Rectangle 291"/>
                    <p:cNvSpPr>
                      <a:spLocks noChangeArrowheads="1"/>
                    </p:cNvSpPr>
                    <p:nvPr/>
                  </p:nvSpPr>
                  <p:spPr bwMode="auto">
                    <a:xfrm>
                      <a:off x="3787" y="1994"/>
                      <a:ext cx="581" cy="483"/>
                    </a:xfrm>
                    <a:prstGeom prst="rect">
                      <a:avLst/>
                    </a:prstGeom>
                    <a:solidFill>
                      <a:schemeClr val="tx1"/>
                    </a:solidFill>
                    <a:ln w="38100">
                      <a:solidFill>
                        <a:schemeClr val="accent1"/>
                      </a:solidFill>
                      <a:miter lim="800000"/>
                      <a:headEnd/>
                      <a:tailEnd/>
                    </a:ln>
                    <a:effectLst/>
                  </p:spPr>
                  <p:txBody>
                    <a:bodyPr wrap="none" anchor="ctr"/>
                    <a:lstStyle/>
                    <a:p>
                      <a:endParaRPr lang="en-US"/>
                    </a:p>
                  </p:txBody>
                </p:sp>
                <p:pic>
                  <p:nvPicPr>
                    <p:cNvPr id="47396" name="Picture 292" descr="Konijn © Herwin Walravens"/>
                    <p:cNvPicPr>
                      <a:picLocks noChangeAspect="1" noChangeArrowheads="1"/>
                    </p:cNvPicPr>
                    <p:nvPr/>
                  </p:nvPicPr>
                  <p:blipFill>
                    <a:blip r:embed="rId15"/>
                    <a:srcRect b="12393"/>
                    <a:stretch>
                      <a:fillRect/>
                    </a:stretch>
                  </p:blipFill>
                  <p:spPr bwMode="auto">
                    <a:xfrm>
                      <a:off x="3783" y="2003"/>
                      <a:ext cx="574" cy="466"/>
                    </a:xfrm>
                    <a:prstGeom prst="rect">
                      <a:avLst/>
                    </a:prstGeom>
                    <a:noFill/>
                  </p:spPr>
                </p:pic>
              </p:grpSp>
              <p:sp>
                <p:nvSpPr>
                  <p:cNvPr id="47397" name="Line 293"/>
                  <p:cNvSpPr>
                    <a:spLocks noChangeShapeType="1"/>
                  </p:cNvSpPr>
                  <p:nvPr/>
                </p:nvSpPr>
                <p:spPr bwMode="auto">
                  <a:xfrm>
                    <a:off x="2662" y="2668"/>
                    <a:ext cx="0" cy="96"/>
                  </a:xfrm>
                  <a:prstGeom prst="line">
                    <a:avLst/>
                  </a:prstGeom>
                  <a:noFill/>
                  <a:ln w="76200">
                    <a:solidFill>
                      <a:schemeClr val="accent1"/>
                    </a:solidFill>
                    <a:round/>
                    <a:headEnd/>
                    <a:tailEnd/>
                  </a:ln>
                  <a:effectLst/>
                </p:spPr>
                <p:txBody>
                  <a:bodyPr wrap="none"/>
                  <a:lstStyle/>
                  <a:p>
                    <a:endParaRPr lang="en-US"/>
                  </a:p>
                </p:txBody>
              </p:sp>
              <p:sp>
                <p:nvSpPr>
                  <p:cNvPr id="47398" name="Oval 294"/>
                  <p:cNvSpPr>
                    <a:spLocks noChangeArrowheads="1"/>
                  </p:cNvSpPr>
                  <p:nvPr/>
                </p:nvSpPr>
                <p:spPr bwMode="auto">
                  <a:xfrm>
                    <a:off x="2634" y="2792"/>
                    <a:ext cx="56" cy="56"/>
                  </a:xfrm>
                  <a:prstGeom prst="ellipse">
                    <a:avLst/>
                  </a:prstGeom>
                  <a:solidFill>
                    <a:srgbClr val="00FF00"/>
                  </a:solidFill>
                  <a:ln w="9525">
                    <a:solidFill>
                      <a:srgbClr val="00FF00"/>
                    </a:solidFill>
                    <a:round/>
                    <a:headEnd/>
                    <a:tailEnd/>
                  </a:ln>
                  <a:effectLst/>
                </p:spPr>
                <p:txBody>
                  <a:bodyPr wrap="none" anchor="ctr"/>
                  <a:lstStyle/>
                  <a:p>
                    <a:endParaRPr lang="en-US"/>
                  </a:p>
                </p:txBody>
              </p:sp>
            </p:grpSp>
            <p:sp>
              <p:nvSpPr>
                <p:cNvPr id="47399" name="Text Box 295"/>
                <p:cNvSpPr txBox="1">
                  <a:spLocks noChangeArrowheads="1"/>
                </p:cNvSpPr>
                <p:nvPr/>
              </p:nvSpPr>
              <p:spPr bwMode="auto">
                <a:xfrm>
                  <a:off x="4374" y="2661"/>
                  <a:ext cx="1314" cy="518"/>
                </a:xfrm>
                <a:prstGeom prst="rect">
                  <a:avLst/>
                </a:prstGeom>
                <a:noFill/>
                <a:ln w="9525">
                  <a:noFill/>
                  <a:miter lim="800000"/>
                  <a:headEnd/>
                  <a:tailEnd/>
                </a:ln>
                <a:effectLst/>
              </p:spPr>
              <p:txBody>
                <a:bodyPr wrap="none">
                  <a:spAutoFit/>
                </a:bodyPr>
                <a:lstStyle/>
                <a:p>
                  <a:pPr eaLnBrk="1" hangingPunct="1"/>
                  <a:r>
                    <a:rPr lang="en-US" altLang="zh-TW" b="0">
                      <a:solidFill>
                        <a:schemeClr val="accent1"/>
                      </a:solidFill>
                      <a:latin typeface="Comic Sans MS" pitchFamily="66" charset="0"/>
                      <a:ea typeface="PMingLiU" pitchFamily="18" charset="-120"/>
                    </a:rPr>
                    <a:t>Lagomorpha</a:t>
                  </a:r>
                </a:p>
                <a:p>
                  <a:pPr eaLnBrk="1" hangingPunct="1"/>
                  <a:r>
                    <a:rPr lang="en-US" altLang="zh-TW" b="0">
                      <a:solidFill>
                        <a:schemeClr val="tx1"/>
                      </a:solidFill>
                      <a:latin typeface="Comic Sans MS" pitchFamily="66" charset="0"/>
                      <a:ea typeface="PMingLiU" pitchFamily="18" charset="-120"/>
                    </a:rPr>
                    <a:t> </a:t>
                  </a:r>
                  <a:r>
                    <a:rPr lang="en-US" altLang="zh-TW" b="0">
                      <a:solidFill>
                        <a:srgbClr val="00FF00"/>
                      </a:solidFill>
                      <a:latin typeface="Comic Sans MS" pitchFamily="66" charset="0"/>
                      <a:ea typeface="PMingLiU" pitchFamily="18" charset="-120"/>
                    </a:rPr>
                    <a:t>+ Scandentia</a:t>
                  </a:r>
                </a:p>
              </p:txBody>
            </p:sp>
          </p:grpSp>
        </p:grpSp>
      </p:grpSp>
      <p:sp>
        <p:nvSpPr>
          <p:cNvPr id="47400" name="Text Box 296"/>
          <p:cNvSpPr txBox="1">
            <a:spLocks noChangeArrowheads="1"/>
          </p:cNvSpPr>
          <p:nvPr/>
        </p:nvSpPr>
        <p:spPr bwMode="auto">
          <a:xfrm>
            <a:off x="2195513" y="57150"/>
            <a:ext cx="4756150" cy="641350"/>
          </a:xfrm>
          <a:prstGeom prst="rect">
            <a:avLst/>
          </a:prstGeom>
          <a:noFill/>
          <a:ln w="9525">
            <a:noFill/>
            <a:miter lim="800000"/>
            <a:headEnd/>
            <a:tailEnd/>
          </a:ln>
          <a:effectLst/>
        </p:spPr>
        <p:txBody>
          <a:bodyPr wrap="none">
            <a:spAutoFit/>
          </a:bodyPr>
          <a:lstStyle/>
          <a:p>
            <a:pPr eaLnBrk="1" hangingPunct="1"/>
            <a:r>
              <a:rPr lang="en-US" altLang="zh-TW" sz="3600" b="0">
                <a:solidFill>
                  <a:srgbClr val="000099"/>
                </a:solidFill>
                <a:ea typeface="PMingLiU" pitchFamily="18" charset="-120"/>
                <a:cs typeface="Arial" pitchFamily="34" charset="0"/>
              </a:rPr>
              <a:t>Mitochondrial topology</a:t>
            </a:r>
          </a:p>
        </p:txBody>
      </p:sp>
      <p:sp>
        <p:nvSpPr>
          <p:cNvPr id="47401" name="Text Box 297"/>
          <p:cNvSpPr txBox="1">
            <a:spLocks noChangeArrowheads="1"/>
          </p:cNvSpPr>
          <p:nvPr/>
        </p:nvSpPr>
        <p:spPr bwMode="auto">
          <a:xfrm>
            <a:off x="0" y="631825"/>
            <a:ext cx="2085975" cy="304800"/>
          </a:xfrm>
          <a:prstGeom prst="rect">
            <a:avLst/>
          </a:prstGeom>
          <a:noFill/>
          <a:ln w="12700">
            <a:noFill/>
            <a:miter lim="800000"/>
            <a:headEnd type="none" w="sm" len="sm"/>
            <a:tailEnd type="none" w="sm" len="sm"/>
          </a:ln>
          <a:effectLst/>
        </p:spPr>
        <p:txBody>
          <a:bodyPr wrap="none">
            <a:spAutoFit/>
          </a:bodyPr>
          <a:lstStyle/>
          <a:p>
            <a:pPr algn="l">
              <a:spcBef>
                <a:spcPct val="20000"/>
              </a:spcBef>
            </a:pPr>
            <a:r>
              <a:rPr lang="en-US" altLang="zh-TW" sz="1400" b="0">
                <a:solidFill>
                  <a:schemeClr val="tx1"/>
                </a:solidFill>
                <a:latin typeface="Comic Sans MS" pitchFamily="66" charset="0"/>
                <a:ea typeface="PMingLiU" pitchFamily="18" charset="-120"/>
              </a:rPr>
              <a:t>(Based on </a:t>
            </a:r>
            <a:r>
              <a:rPr lang="en-US" altLang="zh-TW" sz="1400" b="0">
                <a:solidFill>
                  <a:schemeClr val="tx1"/>
                </a:solidFill>
                <a:latin typeface="Comic Sans MS" pitchFamily="66" charset="0"/>
                <a:ea typeface="PMingLiU" pitchFamily="18" charset="-120"/>
                <a:cs typeface="Times New Roman" pitchFamily="18" charset="0"/>
              </a:rPr>
              <a:t>Pupko et al.,</a:t>
            </a:r>
            <a:r>
              <a:rPr lang="en-US" altLang="zh-TW" sz="1400" b="0">
                <a:solidFill>
                  <a:schemeClr val="tx1"/>
                </a:solidFill>
                <a:latin typeface="Comic Sans MS" pitchFamily="66" charset="0"/>
                <a:ea typeface="PMingLiU" pitchFamily="18" charset="-120"/>
              </a:rPr>
              <a:t>)</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0" name="Dia számának helye 2"/>
          <p:cNvSpPr>
            <a:spLocks noGrp="1"/>
          </p:cNvSpPr>
          <p:nvPr>
            <p:ph type="sldNum" sz="quarter" idx="11"/>
          </p:nvPr>
        </p:nvSpPr>
        <p:spPr/>
        <p:txBody>
          <a:bodyPr/>
          <a:lstStyle/>
          <a:p>
            <a:fld id="{D2EAF025-7959-4DC2-8BEB-36D0524DA9B2}" type="slidenum">
              <a:rPr lang="en-US"/>
              <a:pPr/>
              <a:t>17</a:t>
            </a:fld>
            <a:endParaRPr lang="en-US"/>
          </a:p>
        </p:txBody>
      </p:sp>
      <p:sp>
        <p:nvSpPr>
          <p:cNvPr id="48131" name="Text Box 2051"/>
          <p:cNvSpPr txBox="1">
            <a:spLocks noChangeArrowheads="1"/>
          </p:cNvSpPr>
          <p:nvPr/>
        </p:nvSpPr>
        <p:spPr bwMode="auto">
          <a:xfrm>
            <a:off x="2765425" y="-28575"/>
            <a:ext cx="3613150" cy="641350"/>
          </a:xfrm>
          <a:prstGeom prst="rect">
            <a:avLst/>
          </a:prstGeom>
          <a:noFill/>
          <a:ln w="9525">
            <a:noFill/>
            <a:miter lim="800000"/>
            <a:headEnd/>
            <a:tailEnd/>
          </a:ln>
          <a:effectLst/>
        </p:spPr>
        <p:txBody>
          <a:bodyPr wrap="none">
            <a:spAutoFit/>
          </a:bodyPr>
          <a:lstStyle/>
          <a:p>
            <a:pPr eaLnBrk="1" hangingPunct="1"/>
            <a:r>
              <a:rPr lang="en-US" altLang="zh-TW" sz="3600" b="0">
                <a:solidFill>
                  <a:srgbClr val="000099"/>
                </a:solidFill>
                <a:ea typeface="PMingLiU" pitchFamily="18" charset="-120"/>
                <a:cs typeface="Arial" pitchFamily="34" charset="0"/>
              </a:rPr>
              <a:t>Nuclear topology</a:t>
            </a:r>
          </a:p>
        </p:txBody>
      </p:sp>
      <p:grpSp>
        <p:nvGrpSpPr>
          <p:cNvPr id="48132" name="Group 2052"/>
          <p:cNvGrpSpPr>
            <a:grpSpLocks/>
          </p:cNvGrpSpPr>
          <p:nvPr/>
        </p:nvGrpSpPr>
        <p:grpSpPr bwMode="auto">
          <a:xfrm>
            <a:off x="344488" y="1539875"/>
            <a:ext cx="3765550" cy="5126038"/>
            <a:chOff x="217" y="970"/>
            <a:chExt cx="2372" cy="3229"/>
          </a:xfrm>
        </p:grpSpPr>
        <p:sp>
          <p:nvSpPr>
            <p:cNvPr id="48133" name="Line 2053"/>
            <p:cNvSpPr>
              <a:spLocks noChangeShapeType="1"/>
            </p:cNvSpPr>
            <p:nvPr/>
          </p:nvSpPr>
          <p:spPr bwMode="auto">
            <a:xfrm flipH="1">
              <a:off x="2082" y="997"/>
              <a:ext cx="72" cy="1"/>
            </a:xfrm>
            <a:prstGeom prst="line">
              <a:avLst/>
            </a:prstGeom>
            <a:noFill/>
            <a:ln w="28575">
              <a:solidFill>
                <a:srgbClr val="00FF00"/>
              </a:solidFill>
              <a:round/>
              <a:headEnd/>
              <a:tailEnd/>
            </a:ln>
          </p:spPr>
          <p:txBody>
            <a:bodyPr/>
            <a:lstStyle/>
            <a:p>
              <a:endParaRPr lang="en-US"/>
            </a:p>
          </p:txBody>
        </p:sp>
        <p:sp>
          <p:nvSpPr>
            <p:cNvPr id="48134" name="Rectangle 2054"/>
            <p:cNvSpPr>
              <a:spLocks noChangeArrowheads="1"/>
            </p:cNvSpPr>
            <p:nvPr/>
          </p:nvSpPr>
          <p:spPr bwMode="auto">
            <a:xfrm>
              <a:off x="2219" y="970"/>
              <a:ext cx="370" cy="58"/>
            </a:xfrm>
            <a:prstGeom prst="rect">
              <a:avLst/>
            </a:prstGeom>
            <a:noFill/>
            <a:ln w="9525">
              <a:noFill/>
              <a:miter lim="800000"/>
              <a:headEnd/>
              <a:tailEnd/>
            </a:ln>
          </p:spPr>
          <p:txBody>
            <a:bodyPr wrap="none" lIns="0" tIns="0" rIns="0" bIns="0">
              <a:spAutoFit/>
            </a:bodyPr>
            <a:lstStyle/>
            <a:p>
              <a:pPr eaLnBrk="1" hangingPunct="1"/>
              <a:r>
                <a:rPr lang="en-US" altLang="zh-TW" sz="600" b="0">
                  <a:solidFill>
                    <a:schemeClr val="tx1"/>
                  </a:solidFill>
                  <a:ea typeface="PMingLiU" pitchFamily="18" charset="-120"/>
                </a:rPr>
                <a:t>Round Eared Bat</a:t>
              </a:r>
              <a:endParaRPr lang="en-US" altLang="zh-TW" sz="2800" b="0">
                <a:solidFill>
                  <a:schemeClr val="tx1"/>
                </a:solidFill>
                <a:latin typeface="Comic Sans MS" pitchFamily="66" charset="0"/>
                <a:ea typeface="PMingLiU" pitchFamily="18" charset="-120"/>
              </a:endParaRPr>
            </a:p>
          </p:txBody>
        </p:sp>
        <p:sp>
          <p:nvSpPr>
            <p:cNvPr id="48135" name="Line 2055"/>
            <p:cNvSpPr>
              <a:spLocks noChangeShapeType="1"/>
            </p:cNvSpPr>
            <p:nvPr/>
          </p:nvSpPr>
          <p:spPr bwMode="auto">
            <a:xfrm flipH="1">
              <a:off x="2082" y="1115"/>
              <a:ext cx="72" cy="1"/>
            </a:xfrm>
            <a:prstGeom prst="line">
              <a:avLst/>
            </a:prstGeom>
            <a:noFill/>
            <a:ln w="28575">
              <a:solidFill>
                <a:srgbClr val="00FF00"/>
              </a:solidFill>
              <a:round/>
              <a:headEnd/>
              <a:tailEnd/>
            </a:ln>
          </p:spPr>
          <p:txBody>
            <a:bodyPr/>
            <a:lstStyle/>
            <a:p>
              <a:endParaRPr lang="en-US"/>
            </a:p>
          </p:txBody>
        </p:sp>
        <p:sp>
          <p:nvSpPr>
            <p:cNvPr id="48136" name="Rectangle 2056"/>
            <p:cNvSpPr>
              <a:spLocks noChangeArrowheads="1"/>
            </p:cNvSpPr>
            <p:nvPr/>
          </p:nvSpPr>
          <p:spPr bwMode="auto">
            <a:xfrm>
              <a:off x="2205" y="1088"/>
              <a:ext cx="222" cy="58"/>
            </a:xfrm>
            <a:prstGeom prst="rect">
              <a:avLst/>
            </a:prstGeom>
            <a:noFill/>
            <a:ln w="9525">
              <a:noFill/>
              <a:miter lim="800000"/>
              <a:headEnd/>
              <a:tailEnd/>
            </a:ln>
          </p:spPr>
          <p:txBody>
            <a:bodyPr wrap="none" lIns="0" tIns="0" rIns="0" bIns="0">
              <a:spAutoFit/>
            </a:bodyPr>
            <a:lstStyle/>
            <a:p>
              <a:pPr eaLnBrk="1" hangingPunct="1"/>
              <a:r>
                <a:rPr lang="en-US" altLang="zh-TW" sz="600" b="0">
                  <a:solidFill>
                    <a:schemeClr val="tx1"/>
                  </a:solidFill>
                  <a:ea typeface="PMingLiU" pitchFamily="18" charset="-120"/>
                </a:rPr>
                <a:t>Flying Fox</a:t>
              </a:r>
              <a:endParaRPr lang="en-US" altLang="zh-TW" sz="2800" b="0">
                <a:solidFill>
                  <a:schemeClr val="tx1"/>
                </a:solidFill>
                <a:latin typeface="Comic Sans MS" pitchFamily="66" charset="0"/>
                <a:ea typeface="PMingLiU" pitchFamily="18" charset="-120"/>
              </a:endParaRPr>
            </a:p>
          </p:txBody>
        </p:sp>
        <p:sp>
          <p:nvSpPr>
            <p:cNvPr id="48137" name="Line 2057"/>
            <p:cNvSpPr>
              <a:spLocks noChangeShapeType="1"/>
            </p:cNvSpPr>
            <p:nvPr/>
          </p:nvSpPr>
          <p:spPr bwMode="auto">
            <a:xfrm flipH="1">
              <a:off x="1937" y="1054"/>
              <a:ext cx="145" cy="1"/>
            </a:xfrm>
            <a:prstGeom prst="line">
              <a:avLst/>
            </a:prstGeom>
            <a:noFill/>
            <a:ln w="28575">
              <a:solidFill>
                <a:srgbClr val="00FF00"/>
              </a:solidFill>
              <a:round/>
              <a:headEnd/>
              <a:tailEnd/>
            </a:ln>
          </p:spPr>
          <p:txBody>
            <a:bodyPr/>
            <a:lstStyle/>
            <a:p>
              <a:endParaRPr lang="en-US"/>
            </a:p>
          </p:txBody>
        </p:sp>
        <p:sp>
          <p:nvSpPr>
            <p:cNvPr id="48138" name="Line 2058"/>
            <p:cNvSpPr>
              <a:spLocks noChangeShapeType="1"/>
            </p:cNvSpPr>
            <p:nvPr/>
          </p:nvSpPr>
          <p:spPr bwMode="auto">
            <a:xfrm>
              <a:off x="2082" y="997"/>
              <a:ext cx="1" cy="118"/>
            </a:xfrm>
            <a:prstGeom prst="line">
              <a:avLst/>
            </a:prstGeom>
            <a:noFill/>
            <a:ln w="28575">
              <a:solidFill>
                <a:srgbClr val="00FF00"/>
              </a:solidFill>
              <a:round/>
              <a:headEnd/>
              <a:tailEnd/>
            </a:ln>
          </p:spPr>
          <p:txBody>
            <a:bodyPr/>
            <a:lstStyle/>
            <a:p>
              <a:endParaRPr lang="en-US"/>
            </a:p>
          </p:txBody>
        </p:sp>
        <p:sp>
          <p:nvSpPr>
            <p:cNvPr id="48139" name="Line 2059"/>
            <p:cNvSpPr>
              <a:spLocks noChangeShapeType="1"/>
            </p:cNvSpPr>
            <p:nvPr/>
          </p:nvSpPr>
          <p:spPr bwMode="auto">
            <a:xfrm flipH="1">
              <a:off x="2082" y="1229"/>
              <a:ext cx="72" cy="1"/>
            </a:xfrm>
            <a:prstGeom prst="line">
              <a:avLst/>
            </a:prstGeom>
            <a:noFill/>
            <a:ln w="28575">
              <a:solidFill>
                <a:srgbClr val="FF00FF"/>
              </a:solidFill>
              <a:round/>
              <a:headEnd/>
              <a:tailEnd/>
            </a:ln>
          </p:spPr>
          <p:txBody>
            <a:bodyPr/>
            <a:lstStyle/>
            <a:p>
              <a:endParaRPr lang="en-US"/>
            </a:p>
          </p:txBody>
        </p:sp>
        <p:sp>
          <p:nvSpPr>
            <p:cNvPr id="48140" name="Rectangle 2060"/>
            <p:cNvSpPr>
              <a:spLocks noChangeArrowheads="1"/>
            </p:cNvSpPr>
            <p:nvPr/>
          </p:nvSpPr>
          <p:spPr bwMode="auto">
            <a:xfrm>
              <a:off x="2204" y="1207"/>
              <a:ext cx="224" cy="58"/>
            </a:xfrm>
            <a:prstGeom prst="rect">
              <a:avLst/>
            </a:prstGeom>
            <a:noFill/>
            <a:ln w="9525">
              <a:noFill/>
              <a:miter lim="800000"/>
              <a:headEnd/>
              <a:tailEnd/>
            </a:ln>
          </p:spPr>
          <p:txBody>
            <a:bodyPr wrap="none" lIns="0" tIns="0" rIns="0" bIns="0">
              <a:spAutoFit/>
            </a:bodyPr>
            <a:lstStyle/>
            <a:p>
              <a:pPr eaLnBrk="1" hangingPunct="1"/>
              <a:r>
                <a:rPr lang="en-US" altLang="zh-TW" sz="600" b="0">
                  <a:solidFill>
                    <a:schemeClr val="tx1"/>
                  </a:solidFill>
                  <a:ea typeface="PMingLiU" pitchFamily="18" charset="-120"/>
                </a:rPr>
                <a:t>Hedgehog</a:t>
              </a:r>
              <a:endParaRPr lang="en-US" altLang="zh-TW" sz="2800" b="0">
                <a:solidFill>
                  <a:schemeClr val="tx1"/>
                </a:solidFill>
                <a:latin typeface="Comic Sans MS" pitchFamily="66" charset="0"/>
                <a:ea typeface="PMingLiU" pitchFamily="18" charset="-120"/>
              </a:endParaRPr>
            </a:p>
          </p:txBody>
        </p:sp>
        <p:sp>
          <p:nvSpPr>
            <p:cNvPr id="48141" name="Line 2061"/>
            <p:cNvSpPr>
              <a:spLocks noChangeShapeType="1"/>
            </p:cNvSpPr>
            <p:nvPr/>
          </p:nvSpPr>
          <p:spPr bwMode="auto">
            <a:xfrm flipH="1">
              <a:off x="2082" y="1348"/>
              <a:ext cx="72" cy="1"/>
            </a:xfrm>
            <a:prstGeom prst="line">
              <a:avLst/>
            </a:prstGeom>
            <a:noFill/>
            <a:ln w="28575">
              <a:solidFill>
                <a:srgbClr val="FF00FF"/>
              </a:solidFill>
              <a:round/>
              <a:headEnd/>
              <a:tailEnd/>
            </a:ln>
          </p:spPr>
          <p:txBody>
            <a:bodyPr/>
            <a:lstStyle/>
            <a:p>
              <a:endParaRPr lang="en-US"/>
            </a:p>
          </p:txBody>
        </p:sp>
        <p:sp>
          <p:nvSpPr>
            <p:cNvPr id="48142" name="Rectangle 2062"/>
            <p:cNvSpPr>
              <a:spLocks noChangeArrowheads="1"/>
            </p:cNvSpPr>
            <p:nvPr/>
          </p:nvSpPr>
          <p:spPr bwMode="auto">
            <a:xfrm>
              <a:off x="2195" y="1321"/>
              <a:ext cx="105" cy="58"/>
            </a:xfrm>
            <a:prstGeom prst="rect">
              <a:avLst/>
            </a:prstGeom>
            <a:noFill/>
            <a:ln w="9525">
              <a:noFill/>
              <a:miter lim="800000"/>
              <a:headEnd/>
              <a:tailEnd/>
            </a:ln>
          </p:spPr>
          <p:txBody>
            <a:bodyPr wrap="none" lIns="0" tIns="0" rIns="0" bIns="0">
              <a:spAutoFit/>
            </a:bodyPr>
            <a:lstStyle/>
            <a:p>
              <a:pPr eaLnBrk="1" hangingPunct="1"/>
              <a:r>
                <a:rPr lang="en-US" altLang="zh-TW" sz="600" b="0">
                  <a:solidFill>
                    <a:schemeClr val="tx1"/>
                  </a:solidFill>
                  <a:ea typeface="PMingLiU" pitchFamily="18" charset="-120"/>
                </a:rPr>
                <a:t>Mole</a:t>
              </a:r>
              <a:endParaRPr lang="en-US" altLang="zh-TW" sz="2800" b="0">
                <a:solidFill>
                  <a:schemeClr val="tx1"/>
                </a:solidFill>
                <a:latin typeface="Comic Sans MS" pitchFamily="66" charset="0"/>
                <a:ea typeface="PMingLiU" pitchFamily="18" charset="-120"/>
              </a:endParaRPr>
            </a:p>
          </p:txBody>
        </p:sp>
        <p:sp>
          <p:nvSpPr>
            <p:cNvPr id="48143" name="Line 2063"/>
            <p:cNvSpPr>
              <a:spLocks noChangeShapeType="1"/>
            </p:cNvSpPr>
            <p:nvPr/>
          </p:nvSpPr>
          <p:spPr bwMode="auto">
            <a:xfrm flipH="1">
              <a:off x="1937" y="1290"/>
              <a:ext cx="145" cy="1"/>
            </a:xfrm>
            <a:prstGeom prst="line">
              <a:avLst/>
            </a:prstGeom>
            <a:noFill/>
            <a:ln w="28575">
              <a:solidFill>
                <a:srgbClr val="FF00FF"/>
              </a:solidFill>
              <a:round/>
              <a:headEnd/>
              <a:tailEnd/>
            </a:ln>
          </p:spPr>
          <p:txBody>
            <a:bodyPr/>
            <a:lstStyle/>
            <a:p>
              <a:endParaRPr lang="en-US"/>
            </a:p>
          </p:txBody>
        </p:sp>
        <p:sp>
          <p:nvSpPr>
            <p:cNvPr id="48144" name="Line 2064"/>
            <p:cNvSpPr>
              <a:spLocks noChangeShapeType="1"/>
            </p:cNvSpPr>
            <p:nvPr/>
          </p:nvSpPr>
          <p:spPr bwMode="auto">
            <a:xfrm>
              <a:off x="2082" y="1229"/>
              <a:ext cx="1" cy="119"/>
            </a:xfrm>
            <a:prstGeom prst="line">
              <a:avLst/>
            </a:prstGeom>
            <a:noFill/>
            <a:ln w="28575">
              <a:solidFill>
                <a:srgbClr val="FF00FF"/>
              </a:solidFill>
              <a:round/>
              <a:headEnd/>
              <a:tailEnd/>
            </a:ln>
          </p:spPr>
          <p:txBody>
            <a:bodyPr/>
            <a:lstStyle/>
            <a:p>
              <a:endParaRPr lang="en-US"/>
            </a:p>
          </p:txBody>
        </p:sp>
        <p:sp>
          <p:nvSpPr>
            <p:cNvPr id="48145" name="Line 2065"/>
            <p:cNvSpPr>
              <a:spLocks noChangeShapeType="1"/>
            </p:cNvSpPr>
            <p:nvPr/>
          </p:nvSpPr>
          <p:spPr bwMode="auto">
            <a:xfrm flipH="1">
              <a:off x="1864" y="1172"/>
              <a:ext cx="73" cy="1"/>
            </a:xfrm>
            <a:prstGeom prst="line">
              <a:avLst/>
            </a:prstGeom>
            <a:noFill/>
            <a:ln w="28575">
              <a:solidFill>
                <a:schemeClr val="tx1"/>
              </a:solidFill>
              <a:round/>
              <a:headEnd/>
              <a:tailEnd/>
            </a:ln>
          </p:spPr>
          <p:txBody>
            <a:bodyPr/>
            <a:lstStyle/>
            <a:p>
              <a:endParaRPr lang="en-US"/>
            </a:p>
          </p:txBody>
        </p:sp>
        <p:sp>
          <p:nvSpPr>
            <p:cNvPr id="48146" name="Line 2066"/>
            <p:cNvSpPr>
              <a:spLocks noChangeShapeType="1"/>
            </p:cNvSpPr>
            <p:nvPr/>
          </p:nvSpPr>
          <p:spPr bwMode="auto">
            <a:xfrm>
              <a:off x="1937" y="1054"/>
              <a:ext cx="1" cy="236"/>
            </a:xfrm>
            <a:prstGeom prst="line">
              <a:avLst/>
            </a:prstGeom>
            <a:noFill/>
            <a:ln w="28575">
              <a:solidFill>
                <a:schemeClr val="tx1"/>
              </a:solidFill>
              <a:round/>
              <a:headEnd/>
              <a:tailEnd/>
            </a:ln>
          </p:spPr>
          <p:txBody>
            <a:bodyPr/>
            <a:lstStyle/>
            <a:p>
              <a:endParaRPr lang="en-US"/>
            </a:p>
          </p:txBody>
        </p:sp>
        <p:sp>
          <p:nvSpPr>
            <p:cNvPr id="48147" name="Line 2067"/>
            <p:cNvSpPr>
              <a:spLocks noChangeShapeType="1"/>
            </p:cNvSpPr>
            <p:nvPr/>
          </p:nvSpPr>
          <p:spPr bwMode="auto">
            <a:xfrm flipH="1">
              <a:off x="1864" y="1466"/>
              <a:ext cx="290" cy="1"/>
            </a:xfrm>
            <a:prstGeom prst="line">
              <a:avLst/>
            </a:prstGeom>
            <a:noFill/>
            <a:ln w="28575">
              <a:solidFill>
                <a:schemeClr val="hlink"/>
              </a:solidFill>
              <a:round/>
              <a:headEnd/>
              <a:tailEnd/>
            </a:ln>
          </p:spPr>
          <p:txBody>
            <a:bodyPr/>
            <a:lstStyle/>
            <a:p>
              <a:endParaRPr lang="en-US"/>
            </a:p>
          </p:txBody>
        </p:sp>
        <p:sp>
          <p:nvSpPr>
            <p:cNvPr id="48148" name="Rectangle 2068"/>
            <p:cNvSpPr>
              <a:spLocks noChangeArrowheads="1"/>
            </p:cNvSpPr>
            <p:nvPr/>
          </p:nvSpPr>
          <p:spPr bwMode="auto">
            <a:xfrm>
              <a:off x="2202" y="1439"/>
              <a:ext cx="189" cy="58"/>
            </a:xfrm>
            <a:prstGeom prst="rect">
              <a:avLst/>
            </a:prstGeom>
            <a:noFill/>
            <a:ln w="9525">
              <a:noFill/>
              <a:miter lim="800000"/>
              <a:headEnd/>
              <a:tailEnd/>
            </a:ln>
          </p:spPr>
          <p:txBody>
            <a:bodyPr wrap="none" lIns="0" tIns="0" rIns="0" bIns="0">
              <a:spAutoFit/>
            </a:bodyPr>
            <a:lstStyle/>
            <a:p>
              <a:pPr eaLnBrk="1" hangingPunct="1"/>
              <a:r>
                <a:rPr lang="en-US" altLang="zh-TW" sz="600" b="0">
                  <a:solidFill>
                    <a:schemeClr val="tx1"/>
                  </a:solidFill>
                  <a:ea typeface="PMingLiU" pitchFamily="18" charset="-120"/>
                </a:rPr>
                <a:t>Pangolin</a:t>
              </a:r>
              <a:endParaRPr lang="en-US" altLang="zh-TW" sz="2800" b="0">
                <a:solidFill>
                  <a:schemeClr val="tx1"/>
                </a:solidFill>
                <a:latin typeface="Comic Sans MS" pitchFamily="66" charset="0"/>
                <a:ea typeface="PMingLiU" pitchFamily="18" charset="-120"/>
              </a:endParaRPr>
            </a:p>
          </p:txBody>
        </p:sp>
        <p:sp>
          <p:nvSpPr>
            <p:cNvPr id="48149" name="Line 2069"/>
            <p:cNvSpPr>
              <a:spLocks noChangeShapeType="1"/>
            </p:cNvSpPr>
            <p:nvPr/>
          </p:nvSpPr>
          <p:spPr bwMode="auto">
            <a:xfrm flipH="1">
              <a:off x="1578" y="1317"/>
              <a:ext cx="286" cy="1"/>
            </a:xfrm>
            <a:prstGeom prst="line">
              <a:avLst/>
            </a:prstGeom>
            <a:noFill/>
            <a:ln w="28575">
              <a:solidFill>
                <a:schemeClr val="tx1"/>
              </a:solidFill>
              <a:round/>
              <a:headEnd/>
              <a:tailEnd/>
            </a:ln>
          </p:spPr>
          <p:txBody>
            <a:bodyPr/>
            <a:lstStyle/>
            <a:p>
              <a:endParaRPr lang="en-US"/>
            </a:p>
          </p:txBody>
        </p:sp>
        <p:sp>
          <p:nvSpPr>
            <p:cNvPr id="48150" name="Line 2070"/>
            <p:cNvSpPr>
              <a:spLocks noChangeShapeType="1"/>
            </p:cNvSpPr>
            <p:nvPr/>
          </p:nvSpPr>
          <p:spPr bwMode="auto">
            <a:xfrm>
              <a:off x="1864" y="1172"/>
              <a:ext cx="1" cy="294"/>
            </a:xfrm>
            <a:prstGeom prst="line">
              <a:avLst/>
            </a:prstGeom>
            <a:noFill/>
            <a:ln w="28575">
              <a:solidFill>
                <a:schemeClr val="tx1"/>
              </a:solidFill>
              <a:round/>
              <a:headEnd/>
              <a:tailEnd/>
            </a:ln>
          </p:spPr>
          <p:txBody>
            <a:bodyPr/>
            <a:lstStyle/>
            <a:p>
              <a:endParaRPr lang="en-US"/>
            </a:p>
          </p:txBody>
        </p:sp>
        <p:sp>
          <p:nvSpPr>
            <p:cNvPr id="48151" name="Line 2071"/>
            <p:cNvSpPr>
              <a:spLocks noChangeShapeType="1"/>
            </p:cNvSpPr>
            <p:nvPr/>
          </p:nvSpPr>
          <p:spPr bwMode="auto">
            <a:xfrm flipH="1">
              <a:off x="2082" y="1584"/>
              <a:ext cx="72" cy="1"/>
            </a:xfrm>
            <a:prstGeom prst="line">
              <a:avLst/>
            </a:prstGeom>
            <a:noFill/>
            <a:ln w="28575">
              <a:solidFill>
                <a:schemeClr val="accent2"/>
              </a:solidFill>
              <a:round/>
              <a:headEnd/>
              <a:tailEnd/>
            </a:ln>
          </p:spPr>
          <p:txBody>
            <a:bodyPr/>
            <a:lstStyle/>
            <a:p>
              <a:endParaRPr lang="en-US"/>
            </a:p>
          </p:txBody>
        </p:sp>
        <p:sp>
          <p:nvSpPr>
            <p:cNvPr id="48152" name="Rectangle 2072"/>
            <p:cNvSpPr>
              <a:spLocks noChangeArrowheads="1"/>
            </p:cNvSpPr>
            <p:nvPr/>
          </p:nvSpPr>
          <p:spPr bwMode="auto">
            <a:xfrm>
              <a:off x="2202" y="1557"/>
              <a:ext cx="137" cy="58"/>
            </a:xfrm>
            <a:prstGeom prst="rect">
              <a:avLst/>
            </a:prstGeom>
            <a:noFill/>
            <a:ln w="9525">
              <a:noFill/>
              <a:miter lim="800000"/>
              <a:headEnd/>
              <a:tailEnd/>
            </a:ln>
          </p:spPr>
          <p:txBody>
            <a:bodyPr wrap="none" lIns="0" tIns="0" rIns="0" bIns="0">
              <a:spAutoFit/>
            </a:bodyPr>
            <a:lstStyle/>
            <a:p>
              <a:pPr eaLnBrk="1" hangingPunct="1"/>
              <a:r>
                <a:rPr lang="en-US" altLang="zh-TW" sz="600" b="0">
                  <a:solidFill>
                    <a:schemeClr val="tx1"/>
                  </a:solidFill>
                  <a:ea typeface="PMingLiU" pitchFamily="18" charset="-120"/>
                </a:rPr>
                <a:t>Whale</a:t>
              </a:r>
              <a:endParaRPr lang="en-US" altLang="zh-TW" sz="2800" b="0">
                <a:solidFill>
                  <a:schemeClr val="tx1"/>
                </a:solidFill>
                <a:latin typeface="Comic Sans MS" pitchFamily="66" charset="0"/>
                <a:ea typeface="PMingLiU" pitchFamily="18" charset="-120"/>
              </a:endParaRPr>
            </a:p>
          </p:txBody>
        </p:sp>
        <p:sp>
          <p:nvSpPr>
            <p:cNvPr id="48153" name="Line 2073"/>
            <p:cNvSpPr>
              <a:spLocks noChangeShapeType="1"/>
            </p:cNvSpPr>
            <p:nvPr/>
          </p:nvSpPr>
          <p:spPr bwMode="auto">
            <a:xfrm flipH="1">
              <a:off x="2082" y="1702"/>
              <a:ext cx="72" cy="1"/>
            </a:xfrm>
            <a:prstGeom prst="line">
              <a:avLst/>
            </a:prstGeom>
            <a:noFill/>
            <a:ln w="28575">
              <a:solidFill>
                <a:srgbClr val="3399FF"/>
              </a:solidFill>
              <a:round/>
              <a:headEnd/>
              <a:tailEnd/>
            </a:ln>
          </p:spPr>
          <p:txBody>
            <a:bodyPr/>
            <a:lstStyle/>
            <a:p>
              <a:endParaRPr lang="en-US"/>
            </a:p>
          </p:txBody>
        </p:sp>
        <p:sp>
          <p:nvSpPr>
            <p:cNvPr id="48154" name="Rectangle 2074"/>
            <p:cNvSpPr>
              <a:spLocks noChangeArrowheads="1"/>
            </p:cNvSpPr>
            <p:nvPr/>
          </p:nvSpPr>
          <p:spPr bwMode="auto">
            <a:xfrm>
              <a:off x="2197" y="1675"/>
              <a:ext cx="127" cy="58"/>
            </a:xfrm>
            <a:prstGeom prst="rect">
              <a:avLst/>
            </a:prstGeom>
            <a:noFill/>
            <a:ln w="9525">
              <a:noFill/>
              <a:miter lim="800000"/>
              <a:headEnd/>
              <a:tailEnd/>
            </a:ln>
          </p:spPr>
          <p:txBody>
            <a:bodyPr wrap="none" lIns="0" tIns="0" rIns="0" bIns="0">
              <a:spAutoFit/>
            </a:bodyPr>
            <a:lstStyle/>
            <a:p>
              <a:pPr eaLnBrk="1" hangingPunct="1"/>
              <a:r>
                <a:rPr lang="en-US" altLang="zh-TW" sz="600" b="0">
                  <a:solidFill>
                    <a:schemeClr val="tx1"/>
                  </a:solidFill>
                  <a:ea typeface="PMingLiU" pitchFamily="18" charset="-120"/>
                </a:rPr>
                <a:t>Hippo</a:t>
              </a:r>
              <a:endParaRPr lang="en-US" altLang="zh-TW" sz="2800" b="0">
                <a:solidFill>
                  <a:schemeClr val="tx1"/>
                </a:solidFill>
                <a:latin typeface="Comic Sans MS" pitchFamily="66" charset="0"/>
                <a:ea typeface="PMingLiU" pitchFamily="18" charset="-120"/>
              </a:endParaRPr>
            </a:p>
          </p:txBody>
        </p:sp>
        <p:sp>
          <p:nvSpPr>
            <p:cNvPr id="48155" name="Line 2075"/>
            <p:cNvSpPr>
              <a:spLocks noChangeShapeType="1"/>
            </p:cNvSpPr>
            <p:nvPr/>
          </p:nvSpPr>
          <p:spPr bwMode="auto">
            <a:xfrm flipH="1">
              <a:off x="2009" y="1641"/>
              <a:ext cx="73" cy="1"/>
            </a:xfrm>
            <a:prstGeom prst="line">
              <a:avLst/>
            </a:prstGeom>
            <a:noFill/>
            <a:ln w="28575">
              <a:solidFill>
                <a:srgbClr val="3399FF"/>
              </a:solidFill>
              <a:round/>
              <a:headEnd/>
              <a:tailEnd/>
            </a:ln>
          </p:spPr>
          <p:txBody>
            <a:bodyPr/>
            <a:lstStyle/>
            <a:p>
              <a:endParaRPr lang="en-US"/>
            </a:p>
          </p:txBody>
        </p:sp>
        <p:sp>
          <p:nvSpPr>
            <p:cNvPr id="48156" name="Line 2076"/>
            <p:cNvSpPr>
              <a:spLocks noChangeShapeType="1"/>
            </p:cNvSpPr>
            <p:nvPr/>
          </p:nvSpPr>
          <p:spPr bwMode="auto">
            <a:xfrm>
              <a:off x="2082" y="1584"/>
              <a:ext cx="1" cy="118"/>
            </a:xfrm>
            <a:prstGeom prst="line">
              <a:avLst/>
            </a:prstGeom>
            <a:noFill/>
            <a:ln w="28575">
              <a:solidFill>
                <a:srgbClr val="3399FF"/>
              </a:solidFill>
              <a:round/>
              <a:headEnd/>
              <a:tailEnd/>
            </a:ln>
          </p:spPr>
          <p:txBody>
            <a:bodyPr/>
            <a:lstStyle/>
            <a:p>
              <a:endParaRPr lang="en-US"/>
            </a:p>
          </p:txBody>
        </p:sp>
        <p:sp>
          <p:nvSpPr>
            <p:cNvPr id="48157" name="Line 2077"/>
            <p:cNvSpPr>
              <a:spLocks noChangeShapeType="1"/>
            </p:cNvSpPr>
            <p:nvPr/>
          </p:nvSpPr>
          <p:spPr bwMode="auto">
            <a:xfrm flipH="1">
              <a:off x="2009" y="1816"/>
              <a:ext cx="145" cy="1"/>
            </a:xfrm>
            <a:prstGeom prst="line">
              <a:avLst/>
            </a:prstGeom>
            <a:noFill/>
            <a:ln w="28575">
              <a:solidFill>
                <a:srgbClr val="3399FF"/>
              </a:solidFill>
              <a:round/>
              <a:headEnd/>
              <a:tailEnd/>
            </a:ln>
          </p:spPr>
          <p:txBody>
            <a:bodyPr/>
            <a:lstStyle/>
            <a:p>
              <a:endParaRPr lang="en-US"/>
            </a:p>
          </p:txBody>
        </p:sp>
        <p:sp>
          <p:nvSpPr>
            <p:cNvPr id="48158" name="Rectangle 2078"/>
            <p:cNvSpPr>
              <a:spLocks noChangeArrowheads="1"/>
            </p:cNvSpPr>
            <p:nvPr/>
          </p:nvSpPr>
          <p:spPr bwMode="auto">
            <a:xfrm>
              <a:off x="2199" y="1793"/>
              <a:ext cx="97" cy="58"/>
            </a:xfrm>
            <a:prstGeom prst="rect">
              <a:avLst/>
            </a:prstGeom>
            <a:noFill/>
            <a:ln w="9525">
              <a:noFill/>
              <a:miter lim="800000"/>
              <a:headEnd/>
              <a:tailEnd/>
            </a:ln>
          </p:spPr>
          <p:txBody>
            <a:bodyPr wrap="none" lIns="0" tIns="0" rIns="0" bIns="0">
              <a:spAutoFit/>
            </a:bodyPr>
            <a:lstStyle/>
            <a:p>
              <a:pPr eaLnBrk="1" hangingPunct="1"/>
              <a:r>
                <a:rPr lang="en-US" altLang="zh-TW" sz="600" b="0">
                  <a:solidFill>
                    <a:schemeClr val="tx1"/>
                  </a:solidFill>
                  <a:ea typeface="PMingLiU" pitchFamily="18" charset="-120"/>
                </a:rPr>
                <a:t>Cow</a:t>
              </a:r>
              <a:endParaRPr lang="en-US" altLang="zh-TW" sz="2800" b="0">
                <a:solidFill>
                  <a:schemeClr val="tx1"/>
                </a:solidFill>
                <a:latin typeface="Comic Sans MS" pitchFamily="66" charset="0"/>
                <a:ea typeface="PMingLiU" pitchFamily="18" charset="-120"/>
              </a:endParaRPr>
            </a:p>
          </p:txBody>
        </p:sp>
        <p:sp>
          <p:nvSpPr>
            <p:cNvPr id="48159" name="Line 2079"/>
            <p:cNvSpPr>
              <a:spLocks noChangeShapeType="1"/>
            </p:cNvSpPr>
            <p:nvPr/>
          </p:nvSpPr>
          <p:spPr bwMode="auto">
            <a:xfrm flipH="1">
              <a:off x="1937" y="1729"/>
              <a:ext cx="72" cy="1"/>
            </a:xfrm>
            <a:prstGeom prst="line">
              <a:avLst/>
            </a:prstGeom>
            <a:noFill/>
            <a:ln w="28575">
              <a:solidFill>
                <a:srgbClr val="3399FF"/>
              </a:solidFill>
              <a:round/>
              <a:headEnd/>
              <a:tailEnd/>
            </a:ln>
          </p:spPr>
          <p:txBody>
            <a:bodyPr/>
            <a:lstStyle/>
            <a:p>
              <a:endParaRPr lang="en-US"/>
            </a:p>
          </p:txBody>
        </p:sp>
        <p:sp>
          <p:nvSpPr>
            <p:cNvPr id="48160" name="Line 2080"/>
            <p:cNvSpPr>
              <a:spLocks noChangeShapeType="1"/>
            </p:cNvSpPr>
            <p:nvPr/>
          </p:nvSpPr>
          <p:spPr bwMode="auto">
            <a:xfrm>
              <a:off x="2009" y="1641"/>
              <a:ext cx="1" cy="175"/>
            </a:xfrm>
            <a:prstGeom prst="line">
              <a:avLst/>
            </a:prstGeom>
            <a:noFill/>
            <a:ln w="28575">
              <a:solidFill>
                <a:srgbClr val="3399FF"/>
              </a:solidFill>
              <a:round/>
              <a:headEnd/>
              <a:tailEnd/>
            </a:ln>
          </p:spPr>
          <p:txBody>
            <a:bodyPr/>
            <a:lstStyle/>
            <a:p>
              <a:endParaRPr lang="en-US"/>
            </a:p>
          </p:txBody>
        </p:sp>
        <p:sp>
          <p:nvSpPr>
            <p:cNvPr id="48161" name="Line 2081"/>
            <p:cNvSpPr>
              <a:spLocks noChangeShapeType="1"/>
            </p:cNvSpPr>
            <p:nvPr/>
          </p:nvSpPr>
          <p:spPr bwMode="auto">
            <a:xfrm flipH="1">
              <a:off x="1937" y="1934"/>
              <a:ext cx="217" cy="1"/>
            </a:xfrm>
            <a:prstGeom prst="line">
              <a:avLst/>
            </a:prstGeom>
            <a:noFill/>
            <a:ln w="28575">
              <a:solidFill>
                <a:srgbClr val="3399FF"/>
              </a:solidFill>
              <a:round/>
              <a:headEnd/>
              <a:tailEnd/>
            </a:ln>
          </p:spPr>
          <p:txBody>
            <a:bodyPr/>
            <a:lstStyle/>
            <a:p>
              <a:endParaRPr lang="en-US"/>
            </a:p>
          </p:txBody>
        </p:sp>
        <p:sp>
          <p:nvSpPr>
            <p:cNvPr id="48162" name="Rectangle 2082"/>
            <p:cNvSpPr>
              <a:spLocks noChangeArrowheads="1"/>
            </p:cNvSpPr>
            <p:nvPr/>
          </p:nvSpPr>
          <p:spPr bwMode="auto">
            <a:xfrm>
              <a:off x="2195" y="1908"/>
              <a:ext cx="70" cy="58"/>
            </a:xfrm>
            <a:prstGeom prst="rect">
              <a:avLst/>
            </a:prstGeom>
            <a:noFill/>
            <a:ln w="9525">
              <a:noFill/>
              <a:miter lim="800000"/>
              <a:headEnd/>
              <a:tailEnd/>
            </a:ln>
          </p:spPr>
          <p:txBody>
            <a:bodyPr wrap="none" lIns="0" tIns="0" rIns="0" bIns="0">
              <a:spAutoFit/>
            </a:bodyPr>
            <a:lstStyle/>
            <a:p>
              <a:pPr eaLnBrk="1" hangingPunct="1"/>
              <a:r>
                <a:rPr lang="en-US" altLang="zh-TW" sz="600" b="0">
                  <a:solidFill>
                    <a:schemeClr val="tx1"/>
                  </a:solidFill>
                  <a:ea typeface="PMingLiU" pitchFamily="18" charset="-120"/>
                </a:rPr>
                <a:t>Pig</a:t>
              </a:r>
              <a:endParaRPr lang="en-US" altLang="zh-TW" sz="2800" b="0">
                <a:solidFill>
                  <a:schemeClr val="tx1"/>
                </a:solidFill>
                <a:latin typeface="Comic Sans MS" pitchFamily="66" charset="0"/>
                <a:ea typeface="PMingLiU" pitchFamily="18" charset="-120"/>
              </a:endParaRPr>
            </a:p>
          </p:txBody>
        </p:sp>
        <p:sp>
          <p:nvSpPr>
            <p:cNvPr id="48163" name="Line 2083"/>
            <p:cNvSpPr>
              <a:spLocks noChangeShapeType="1"/>
            </p:cNvSpPr>
            <p:nvPr/>
          </p:nvSpPr>
          <p:spPr bwMode="auto">
            <a:xfrm flipH="1">
              <a:off x="1578" y="1832"/>
              <a:ext cx="359" cy="1"/>
            </a:xfrm>
            <a:prstGeom prst="line">
              <a:avLst/>
            </a:prstGeom>
            <a:noFill/>
            <a:ln w="28575">
              <a:solidFill>
                <a:srgbClr val="3399FF"/>
              </a:solidFill>
              <a:round/>
              <a:headEnd/>
              <a:tailEnd/>
            </a:ln>
          </p:spPr>
          <p:txBody>
            <a:bodyPr/>
            <a:lstStyle/>
            <a:p>
              <a:endParaRPr lang="en-US"/>
            </a:p>
          </p:txBody>
        </p:sp>
        <p:sp>
          <p:nvSpPr>
            <p:cNvPr id="48164" name="Line 2084"/>
            <p:cNvSpPr>
              <a:spLocks noChangeShapeType="1"/>
            </p:cNvSpPr>
            <p:nvPr/>
          </p:nvSpPr>
          <p:spPr bwMode="auto">
            <a:xfrm>
              <a:off x="1937" y="1729"/>
              <a:ext cx="1" cy="205"/>
            </a:xfrm>
            <a:prstGeom prst="line">
              <a:avLst/>
            </a:prstGeom>
            <a:noFill/>
            <a:ln w="28575">
              <a:solidFill>
                <a:srgbClr val="3399FF"/>
              </a:solidFill>
              <a:round/>
              <a:headEnd/>
              <a:tailEnd/>
            </a:ln>
          </p:spPr>
          <p:txBody>
            <a:bodyPr/>
            <a:lstStyle/>
            <a:p>
              <a:endParaRPr lang="en-US"/>
            </a:p>
          </p:txBody>
        </p:sp>
        <p:sp>
          <p:nvSpPr>
            <p:cNvPr id="48165" name="Line 2085"/>
            <p:cNvSpPr>
              <a:spLocks noChangeShapeType="1"/>
            </p:cNvSpPr>
            <p:nvPr/>
          </p:nvSpPr>
          <p:spPr bwMode="auto">
            <a:xfrm flipH="1">
              <a:off x="1292" y="1572"/>
              <a:ext cx="286" cy="1"/>
            </a:xfrm>
            <a:prstGeom prst="line">
              <a:avLst/>
            </a:prstGeom>
            <a:noFill/>
            <a:ln w="28575">
              <a:solidFill>
                <a:schemeClr val="tx1"/>
              </a:solidFill>
              <a:round/>
              <a:headEnd/>
              <a:tailEnd/>
            </a:ln>
          </p:spPr>
          <p:txBody>
            <a:bodyPr/>
            <a:lstStyle/>
            <a:p>
              <a:endParaRPr lang="en-US"/>
            </a:p>
          </p:txBody>
        </p:sp>
        <p:sp>
          <p:nvSpPr>
            <p:cNvPr id="48166" name="Line 2086"/>
            <p:cNvSpPr>
              <a:spLocks noChangeShapeType="1"/>
            </p:cNvSpPr>
            <p:nvPr/>
          </p:nvSpPr>
          <p:spPr bwMode="auto">
            <a:xfrm>
              <a:off x="1578" y="1317"/>
              <a:ext cx="1" cy="515"/>
            </a:xfrm>
            <a:prstGeom prst="line">
              <a:avLst/>
            </a:prstGeom>
            <a:noFill/>
            <a:ln w="28575">
              <a:solidFill>
                <a:schemeClr val="tx1"/>
              </a:solidFill>
              <a:round/>
              <a:headEnd/>
              <a:tailEnd/>
            </a:ln>
          </p:spPr>
          <p:txBody>
            <a:bodyPr/>
            <a:lstStyle/>
            <a:p>
              <a:endParaRPr lang="en-US"/>
            </a:p>
          </p:txBody>
        </p:sp>
        <p:sp>
          <p:nvSpPr>
            <p:cNvPr id="48167" name="Line 2087"/>
            <p:cNvSpPr>
              <a:spLocks noChangeShapeType="1"/>
            </p:cNvSpPr>
            <p:nvPr/>
          </p:nvSpPr>
          <p:spPr bwMode="auto">
            <a:xfrm flipH="1">
              <a:off x="2082" y="2053"/>
              <a:ext cx="72" cy="1"/>
            </a:xfrm>
            <a:prstGeom prst="line">
              <a:avLst/>
            </a:prstGeom>
            <a:noFill/>
            <a:ln w="28575">
              <a:solidFill>
                <a:schemeClr val="hlink"/>
              </a:solidFill>
              <a:round/>
              <a:headEnd/>
              <a:tailEnd/>
            </a:ln>
          </p:spPr>
          <p:txBody>
            <a:bodyPr/>
            <a:lstStyle/>
            <a:p>
              <a:endParaRPr lang="en-US"/>
            </a:p>
          </p:txBody>
        </p:sp>
        <p:sp>
          <p:nvSpPr>
            <p:cNvPr id="48168" name="Rectangle 2088"/>
            <p:cNvSpPr>
              <a:spLocks noChangeArrowheads="1"/>
            </p:cNvSpPr>
            <p:nvPr/>
          </p:nvSpPr>
          <p:spPr bwMode="auto">
            <a:xfrm>
              <a:off x="2196" y="2026"/>
              <a:ext cx="75" cy="58"/>
            </a:xfrm>
            <a:prstGeom prst="rect">
              <a:avLst/>
            </a:prstGeom>
            <a:noFill/>
            <a:ln w="9525">
              <a:noFill/>
              <a:miter lim="800000"/>
              <a:headEnd/>
              <a:tailEnd/>
            </a:ln>
          </p:spPr>
          <p:txBody>
            <a:bodyPr wrap="none" lIns="0" tIns="0" rIns="0" bIns="0">
              <a:spAutoFit/>
            </a:bodyPr>
            <a:lstStyle/>
            <a:p>
              <a:pPr eaLnBrk="1" hangingPunct="1"/>
              <a:r>
                <a:rPr lang="en-US" altLang="zh-TW" sz="600" b="0">
                  <a:solidFill>
                    <a:schemeClr val="tx1"/>
                  </a:solidFill>
                  <a:ea typeface="PMingLiU" pitchFamily="18" charset="-120"/>
                </a:rPr>
                <a:t>Cat</a:t>
              </a:r>
              <a:endParaRPr lang="en-US" altLang="zh-TW" sz="2800" b="0">
                <a:solidFill>
                  <a:schemeClr val="tx1"/>
                </a:solidFill>
                <a:latin typeface="Comic Sans MS" pitchFamily="66" charset="0"/>
                <a:ea typeface="PMingLiU" pitchFamily="18" charset="-120"/>
              </a:endParaRPr>
            </a:p>
          </p:txBody>
        </p:sp>
        <p:sp>
          <p:nvSpPr>
            <p:cNvPr id="48169" name="Line 2089"/>
            <p:cNvSpPr>
              <a:spLocks noChangeShapeType="1"/>
            </p:cNvSpPr>
            <p:nvPr/>
          </p:nvSpPr>
          <p:spPr bwMode="auto">
            <a:xfrm flipH="1">
              <a:off x="2082" y="2171"/>
              <a:ext cx="72" cy="1"/>
            </a:xfrm>
            <a:prstGeom prst="line">
              <a:avLst/>
            </a:prstGeom>
            <a:noFill/>
            <a:ln w="28575">
              <a:solidFill>
                <a:schemeClr val="hlink"/>
              </a:solidFill>
              <a:round/>
              <a:headEnd/>
              <a:tailEnd/>
            </a:ln>
          </p:spPr>
          <p:txBody>
            <a:bodyPr/>
            <a:lstStyle/>
            <a:p>
              <a:endParaRPr lang="en-US"/>
            </a:p>
          </p:txBody>
        </p:sp>
        <p:sp>
          <p:nvSpPr>
            <p:cNvPr id="48170" name="Rectangle 2090"/>
            <p:cNvSpPr>
              <a:spLocks noChangeArrowheads="1"/>
            </p:cNvSpPr>
            <p:nvPr/>
          </p:nvSpPr>
          <p:spPr bwMode="auto">
            <a:xfrm>
              <a:off x="2197" y="2144"/>
              <a:ext cx="89" cy="58"/>
            </a:xfrm>
            <a:prstGeom prst="rect">
              <a:avLst/>
            </a:prstGeom>
            <a:noFill/>
            <a:ln w="9525">
              <a:noFill/>
              <a:miter lim="800000"/>
              <a:headEnd/>
              <a:tailEnd/>
            </a:ln>
          </p:spPr>
          <p:txBody>
            <a:bodyPr wrap="none" lIns="0" tIns="0" rIns="0" bIns="0">
              <a:spAutoFit/>
            </a:bodyPr>
            <a:lstStyle/>
            <a:p>
              <a:pPr eaLnBrk="1" hangingPunct="1"/>
              <a:r>
                <a:rPr lang="en-US" altLang="zh-TW" sz="600" b="0">
                  <a:solidFill>
                    <a:schemeClr val="tx1"/>
                  </a:solidFill>
                  <a:ea typeface="PMingLiU" pitchFamily="18" charset="-120"/>
                </a:rPr>
                <a:t>Dog</a:t>
              </a:r>
              <a:endParaRPr lang="en-US" altLang="zh-TW" sz="2800" b="0">
                <a:solidFill>
                  <a:schemeClr val="tx1"/>
                </a:solidFill>
                <a:latin typeface="Comic Sans MS" pitchFamily="66" charset="0"/>
                <a:ea typeface="PMingLiU" pitchFamily="18" charset="-120"/>
              </a:endParaRPr>
            </a:p>
          </p:txBody>
        </p:sp>
        <p:sp>
          <p:nvSpPr>
            <p:cNvPr id="48171" name="Line 2091"/>
            <p:cNvSpPr>
              <a:spLocks noChangeShapeType="1"/>
            </p:cNvSpPr>
            <p:nvPr/>
          </p:nvSpPr>
          <p:spPr bwMode="auto">
            <a:xfrm flipH="1">
              <a:off x="1937" y="2110"/>
              <a:ext cx="145" cy="1"/>
            </a:xfrm>
            <a:prstGeom prst="line">
              <a:avLst/>
            </a:prstGeom>
            <a:noFill/>
            <a:ln w="28575">
              <a:solidFill>
                <a:schemeClr val="hlink"/>
              </a:solidFill>
              <a:round/>
              <a:headEnd/>
              <a:tailEnd/>
            </a:ln>
          </p:spPr>
          <p:txBody>
            <a:bodyPr/>
            <a:lstStyle/>
            <a:p>
              <a:endParaRPr lang="en-US"/>
            </a:p>
          </p:txBody>
        </p:sp>
        <p:sp>
          <p:nvSpPr>
            <p:cNvPr id="48172" name="Line 2092"/>
            <p:cNvSpPr>
              <a:spLocks noChangeShapeType="1"/>
            </p:cNvSpPr>
            <p:nvPr/>
          </p:nvSpPr>
          <p:spPr bwMode="auto">
            <a:xfrm>
              <a:off x="2082" y="2053"/>
              <a:ext cx="1" cy="118"/>
            </a:xfrm>
            <a:prstGeom prst="line">
              <a:avLst/>
            </a:prstGeom>
            <a:noFill/>
            <a:ln w="28575">
              <a:solidFill>
                <a:schemeClr val="hlink"/>
              </a:solidFill>
              <a:round/>
              <a:headEnd/>
              <a:tailEnd/>
            </a:ln>
          </p:spPr>
          <p:txBody>
            <a:bodyPr/>
            <a:lstStyle/>
            <a:p>
              <a:endParaRPr lang="en-US"/>
            </a:p>
          </p:txBody>
        </p:sp>
        <p:sp>
          <p:nvSpPr>
            <p:cNvPr id="48173" name="Line 2093"/>
            <p:cNvSpPr>
              <a:spLocks noChangeShapeType="1"/>
            </p:cNvSpPr>
            <p:nvPr/>
          </p:nvSpPr>
          <p:spPr bwMode="auto">
            <a:xfrm flipH="1">
              <a:off x="2082" y="2289"/>
              <a:ext cx="72" cy="1"/>
            </a:xfrm>
            <a:prstGeom prst="line">
              <a:avLst/>
            </a:prstGeom>
            <a:noFill/>
            <a:ln w="28575">
              <a:solidFill>
                <a:srgbClr val="3399FF"/>
              </a:solidFill>
              <a:round/>
              <a:headEnd/>
              <a:tailEnd/>
            </a:ln>
          </p:spPr>
          <p:txBody>
            <a:bodyPr/>
            <a:lstStyle/>
            <a:p>
              <a:endParaRPr lang="en-US"/>
            </a:p>
          </p:txBody>
        </p:sp>
        <p:sp>
          <p:nvSpPr>
            <p:cNvPr id="48174" name="Rectangle 2094"/>
            <p:cNvSpPr>
              <a:spLocks noChangeArrowheads="1"/>
            </p:cNvSpPr>
            <p:nvPr/>
          </p:nvSpPr>
          <p:spPr bwMode="auto">
            <a:xfrm>
              <a:off x="2200" y="2262"/>
              <a:ext cx="129" cy="58"/>
            </a:xfrm>
            <a:prstGeom prst="rect">
              <a:avLst/>
            </a:prstGeom>
            <a:noFill/>
            <a:ln w="9525">
              <a:noFill/>
              <a:miter lim="800000"/>
              <a:headEnd/>
              <a:tailEnd/>
            </a:ln>
          </p:spPr>
          <p:txBody>
            <a:bodyPr wrap="none" lIns="0" tIns="0" rIns="0" bIns="0">
              <a:spAutoFit/>
            </a:bodyPr>
            <a:lstStyle/>
            <a:p>
              <a:pPr eaLnBrk="1" hangingPunct="1"/>
              <a:r>
                <a:rPr lang="en-US" altLang="zh-TW" sz="600" b="0">
                  <a:solidFill>
                    <a:schemeClr val="tx1"/>
                  </a:solidFill>
                  <a:ea typeface="PMingLiU" pitchFamily="18" charset="-120"/>
                </a:rPr>
                <a:t>Horse</a:t>
              </a:r>
              <a:endParaRPr lang="en-US" altLang="zh-TW" sz="2800" b="0">
                <a:solidFill>
                  <a:schemeClr val="tx1"/>
                </a:solidFill>
                <a:latin typeface="Comic Sans MS" pitchFamily="66" charset="0"/>
                <a:ea typeface="PMingLiU" pitchFamily="18" charset="-120"/>
              </a:endParaRPr>
            </a:p>
          </p:txBody>
        </p:sp>
        <p:sp>
          <p:nvSpPr>
            <p:cNvPr id="48175" name="Line 2095"/>
            <p:cNvSpPr>
              <a:spLocks noChangeShapeType="1"/>
            </p:cNvSpPr>
            <p:nvPr/>
          </p:nvSpPr>
          <p:spPr bwMode="auto">
            <a:xfrm flipH="1">
              <a:off x="2082" y="2403"/>
              <a:ext cx="72" cy="1"/>
            </a:xfrm>
            <a:prstGeom prst="line">
              <a:avLst/>
            </a:prstGeom>
            <a:noFill/>
            <a:ln w="28575">
              <a:solidFill>
                <a:srgbClr val="3399FF"/>
              </a:solidFill>
              <a:round/>
              <a:headEnd/>
              <a:tailEnd/>
            </a:ln>
          </p:spPr>
          <p:txBody>
            <a:bodyPr/>
            <a:lstStyle/>
            <a:p>
              <a:endParaRPr lang="en-US"/>
            </a:p>
          </p:txBody>
        </p:sp>
        <p:sp>
          <p:nvSpPr>
            <p:cNvPr id="48176" name="Rectangle 2096"/>
            <p:cNvSpPr>
              <a:spLocks noChangeArrowheads="1"/>
            </p:cNvSpPr>
            <p:nvPr/>
          </p:nvSpPr>
          <p:spPr bwMode="auto">
            <a:xfrm>
              <a:off x="2199" y="2380"/>
              <a:ext cx="127" cy="58"/>
            </a:xfrm>
            <a:prstGeom prst="rect">
              <a:avLst/>
            </a:prstGeom>
            <a:noFill/>
            <a:ln w="9525">
              <a:noFill/>
              <a:miter lim="800000"/>
              <a:headEnd/>
              <a:tailEnd/>
            </a:ln>
          </p:spPr>
          <p:txBody>
            <a:bodyPr wrap="none" lIns="0" tIns="0" rIns="0" bIns="0">
              <a:spAutoFit/>
            </a:bodyPr>
            <a:lstStyle/>
            <a:p>
              <a:pPr eaLnBrk="1" hangingPunct="1"/>
              <a:r>
                <a:rPr lang="en-US" altLang="zh-TW" sz="600" b="0">
                  <a:solidFill>
                    <a:schemeClr val="tx1"/>
                  </a:solidFill>
                  <a:ea typeface="PMingLiU" pitchFamily="18" charset="-120"/>
                </a:rPr>
                <a:t>Rhino</a:t>
              </a:r>
              <a:endParaRPr lang="en-US" altLang="zh-TW" sz="2800" b="0">
                <a:solidFill>
                  <a:schemeClr val="tx1"/>
                </a:solidFill>
                <a:latin typeface="Comic Sans MS" pitchFamily="66" charset="0"/>
                <a:ea typeface="PMingLiU" pitchFamily="18" charset="-120"/>
              </a:endParaRPr>
            </a:p>
          </p:txBody>
        </p:sp>
        <p:sp>
          <p:nvSpPr>
            <p:cNvPr id="48177" name="Line 2097"/>
            <p:cNvSpPr>
              <a:spLocks noChangeShapeType="1"/>
            </p:cNvSpPr>
            <p:nvPr/>
          </p:nvSpPr>
          <p:spPr bwMode="auto">
            <a:xfrm flipH="1">
              <a:off x="1937" y="2346"/>
              <a:ext cx="145" cy="1"/>
            </a:xfrm>
            <a:prstGeom prst="line">
              <a:avLst/>
            </a:prstGeom>
            <a:noFill/>
            <a:ln w="28575">
              <a:solidFill>
                <a:srgbClr val="3399FF"/>
              </a:solidFill>
              <a:round/>
              <a:headEnd/>
              <a:tailEnd/>
            </a:ln>
          </p:spPr>
          <p:txBody>
            <a:bodyPr/>
            <a:lstStyle/>
            <a:p>
              <a:endParaRPr lang="en-US"/>
            </a:p>
          </p:txBody>
        </p:sp>
        <p:sp>
          <p:nvSpPr>
            <p:cNvPr id="48178" name="Line 2098"/>
            <p:cNvSpPr>
              <a:spLocks noChangeShapeType="1"/>
            </p:cNvSpPr>
            <p:nvPr/>
          </p:nvSpPr>
          <p:spPr bwMode="auto">
            <a:xfrm>
              <a:off x="2082" y="2289"/>
              <a:ext cx="1" cy="114"/>
            </a:xfrm>
            <a:prstGeom prst="line">
              <a:avLst/>
            </a:prstGeom>
            <a:noFill/>
            <a:ln w="28575">
              <a:solidFill>
                <a:srgbClr val="3399FF"/>
              </a:solidFill>
              <a:round/>
              <a:headEnd/>
              <a:tailEnd/>
            </a:ln>
          </p:spPr>
          <p:txBody>
            <a:bodyPr/>
            <a:lstStyle/>
            <a:p>
              <a:endParaRPr lang="en-US"/>
            </a:p>
          </p:txBody>
        </p:sp>
        <p:sp>
          <p:nvSpPr>
            <p:cNvPr id="48179" name="Line 2099"/>
            <p:cNvSpPr>
              <a:spLocks noChangeShapeType="1"/>
            </p:cNvSpPr>
            <p:nvPr/>
          </p:nvSpPr>
          <p:spPr bwMode="auto">
            <a:xfrm flipH="1">
              <a:off x="1292" y="2228"/>
              <a:ext cx="645" cy="1"/>
            </a:xfrm>
            <a:prstGeom prst="line">
              <a:avLst/>
            </a:prstGeom>
            <a:noFill/>
            <a:ln w="28575">
              <a:solidFill>
                <a:schemeClr val="tx1"/>
              </a:solidFill>
              <a:round/>
              <a:headEnd/>
              <a:tailEnd/>
            </a:ln>
          </p:spPr>
          <p:txBody>
            <a:bodyPr/>
            <a:lstStyle/>
            <a:p>
              <a:endParaRPr lang="en-US"/>
            </a:p>
          </p:txBody>
        </p:sp>
        <p:sp>
          <p:nvSpPr>
            <p:cNvPr id="48180" name="Line 2100"/>
            <p:cNvSpPr>
              <a:spLocks noChangeShapeType="1"/>
            </p:cNvSpPr>
            <p:nvPr/>
          </p:nvSpPr>
          <p:spPr bwMode="auto">
            <a:xfrm>
              <a:off x="1937" y="2110"/>
              <a:ext cx="1" cy="236"/>
            </a:xfrm>
            <a:prstGeom prst="line">
              <a:avLst/>
            </a:prstGeom>
            <a:noFill/>
            <a:ln w="28575">
              <a:solidFill>
                <a:schemeClr val="tx1"/>
              </a:solidFill>
              <a:round/>
              <a:headEnd/>
              <a:tailEnd/>
            </a:ln>
          </p:spPr>
          <p:txBody>
            <a:bodyPr/>
            <a:lstStyle/>
            <a:p>
              <a:endParaRPr lang="en-US"/>
            </a:p>
          </p:txBody>
        </p:sp>
        <p:sp>
          <p:nvSpPr>
            <p:cNvPr id="48181" name="Line 2101"/>
            <p:cNvSpPr>
              <a:spLocks noChangeShapeType="1"/>
            </p:cNvSpPr>
            <p:nvPr/>
          </p:nvSpPr>
          <p:spPr bwMode="auto">
            <a:xfrm flipH="1">
              <a:off x="789" y="1900"/>
              <a:ext cx="503" cy="1"/>
            </a:xfrm>
            <a:prstGeom prst="line">
              <a:avLst/>
            </a:prstGeom>
            <a:noFill/>
            <a:ln w="28575">
              <a:solidFill>
                <a:schemeClr val="tx1"/>
              </a:solidFill>
              <a:round/>
              <a:headEnd/>
              <a:tailEnd/>
            </a:ln>
          </p:spPr>
          <p:txBody>
            <a:bodyPr/>
            <a:lstStyle/>
            <a:p>
              <a:endParaRPr lang="en-US"/>
            </a:p>
          </p:txBody>
        </p:sp>
        <p:sp>
          <p:nvSpPr>
            <p:cNvPr id="48182" name="Line 2102"/>
            <p:cNvSpPr>
              <a:spLocks noChangeShapeType="1"/>
            </p:cNvSpPr>
            <p:nvPr/>
          </p:nvSpPr>
          <p:spPr bwMode="auto">
            <a:xfrm>
              <a:off x="1292" y="1572"/>
              <a:ext cx="1" cy="656"/>
            </a:xfrm>
            <a:prstGeom prst="line">
              <a:avLst/>
            </a:prstGeom>
            <a:noFill/>
            <a:ln w="28575">
              <a:solidFill>
                <a:schemeClr val="tx1"/>
              </a:solidFill>
              <a:round/>
              <a:headEnd/>
              <a:tailEnd/>
            </a:ln>
          </p:spPr>
          <p:txBody>
            <a:bodyPr/>
            <a:lstStyle/>
            <a:p>
              <a:endParaRPr lang="en-US"/>
            </a:p>
          </p:txBody>
        </p:sp>
        <p:sp>
          <p:nvSpPr>
            <p:cNvPr id="48183" name="Line 2103"/>
            <p:cNvSpPr>
              <a:spLocks noChangeShapeType="1"/>
            </p:cNvSpPr>
            <p:nvPr/>
          </p:nvSpPr>
          <p:spPr bwMode="auto">
            <a:xfrm flipH="1">
              <a:off x="2082" y="2521"/>
              <a:ext cx="72" cy="1"/>
            </a:xfrm>
            <a:prstGeom prst="line">
              <a:avLst/>
            </a:prstGeom>
            <a:noFill/>
            <a:ln w="28575">
              <a:solidFill>
                <a:schemeClr val="accent1"/>
              </a:solidFill>
              <a:round/>
              <a:headEnd/>
              <a:tailEnd/>
            </a:ln>
          </p:spPr>
          <p:txBody>
            <a:bodyPr/>
            <a:lstStyle/>
            <a:p>
              <a:endParaRPr lang="en-US"/>
            </a:p>
          </p:txBody>
        </p:sp>
        <p:sp>
          <p:nvSpPr>
            <p:cNvPr id="48184" name="Rectangle 2104"/>
            <p:cNvSpPr>
              <a:spLocks noChangeArrowheads="1"/>
            </p:cNvSpPr>
            <p:nvPr/>
          </p:nvSpPr>
          <p:spPr bwMode="auto">
            <a:xfrm>
              <a:off x="2196" y="2495"/>
              <a:ext cx="75" cy="58"/>
            </a:xfrm>
            <a:prstGeom prst="rect">
              <a:avLst/>
            </a:prstGeom>
            <a:noFill/>
            <a:ln w="9525">
              <a:noFill/>
              <a:miter lim="800000"/>
              <a:headEnd/>
              <a:tailEnd/>
            </a:ln>
          </p:spPr>
          <p:txBody>
            <a:bodyPr wrap="none" lIns="0" tIns="0" rIns="0" bIns="0">
              <a:spAutoFit/>
            </a:bodyPr>
            <a:lstStyle/>
            <a:p>
              <a:pPr eaLnBrk="1" hangingPunct="1"/>
              <a:r>
                <a:rPr lang="en-US" altLang="zh-TW" sz="600" b="0">
                  <a:solidFill>
                    <a:schemeClr val="tx1"/>
                  </a:solidFill>
                  <a:ea typeface="PMingLiU" pitchFamily="18" charset="-120"/>
                </a:rPr>
                <a:t>Rat</a:t>
              </a:r>
              <a:endParaRPr lang="en-US" altLang="zh-TW" sz="2800" b="0">
                <a:solidFill>
                  <a:schemeClr val="tx1"/>
                </a:solidFill>
                <a:latin typeface="Comic Sans MS" pitchFamily="66" charset="0"/>
                <a:ea typeface="PMingLiU" pitchFamily="18" charset="-120"/>
              </a:endParaRPr>
            </a:p>
          </p:txBody>
        </p:sp>
        <p:sp>
          <p:nvSpPr>
            <p:cNvPr id="48185" name="Line 2105"/>
            <p:cNvSpPr>
              <a:spLocks noChangeShapeType="1"/>
            </p:cNvSpPr>
            <p:nvPr/>
          </p:nvSpPr>
          <p:spPr bwMode="auto">
            <a:xfrm flipH="1">
              <a:off x="2082" y="2639"/>
              <a:ext cx="72" cy="1"/>
            </a:xfrm>
            <a:prstGeom prst="line">
              <a:avLst/>
            </a:prstGeom>
            <a:noFill/>
            <a:ln w="28575">
              <a:solidFill>
                <a:schemeClr val="accent1"/>
              </a:solidFill>
              <a:round/>
              <a:headEnd/>
              <a:tailEnd/>
            </a:ln>
          </p:spPr>
          <p:txBody>
            <a:bodyPr/>
            <a:lstStyle/>
            <a:p>
              <a:endParaRPr lang="en-US"/>
            </a:p>
          </p:txBody>
        </p:sp>
        <p:sp>
          <p:nvSpPr>
            <p:cNvPr id="48186" name="Rectangle 2106"/>
            <p:cNvSpPr>
              <a:spLocks noChangeArrowheads="1"/>
            </p:cNvSpPr>
            <p:nvPr/>
          </p:nvSpPr>
          <p:spPr bwMode="auto">
            <a:xfrm>
              <a:off x="2205" y="2613"/>
              <a:ext cx="210" cy="58"/>
            </a:xfrm>
            <a:prstGeom prst="rect">
              <a:avLst/>
            </a:prstGeom>
            <a:noFill/>
            <a:ln w="9525">
              <a:noFill/>
              <a:miter lim="800000"/>
              <a:headEnd/>
              <a:tailEnd/>
            </a:ln>
          </p:spPr>
          <p:txBody>
            <a:bodyPr wrap="none" lIns="0" tIns="0" rIns="0" bIns="0">
              <a:spAutoFit/>
            </a:bodyPr>
            <a:lstStyle/>
            <a:p>
              <a:pPr eaLnBrk="1" hangingPunct="1"/>
              <a:r>
                <a:rPr lang="en-US" altLang="zh-TW" sz="600" b="0">
                  <a:solidFill>
                    <a:schemeClr val="tx1"/>
                  </a:solidFill>
                  <a:ea typeface="PMingLiU" pitchFamily="18" charset="-120"/>
                </a:rPr>
                <a:t>Capybara</a:t>
              </a:r>
              <a:endParaRPr lang="en-US" altLang="zh-TW" sz="2800" b="0">
                <a:solidFill>
                  <a:schemeClr val="tx1"/>
                </a:solidFill>
                <a:latin typeface="Comic Sans MS" pitchFamily="66" charset="0"/>
                <a:ea typeface="PMingLiU" pitchFamily="18" charset="-120"/>
              </a:endParaRPr>
            </a:p>
          </p:txBody>
        </p:sp>
        <p:sp>
          <p:nvSpPr>
            <p:cNvPr id="48187" name="Line 2107"/>
            <p:cNvSpPr>
              <a:spLocks noChangeShapeType="1"/>
            </p:cNvSpPr>
            <p:nvPr/>
          </p:nvSpPr>
          <p:spPr bwMode="auto">
            <a:xfrm flipH="1">
              <a:off x="2009" y="2578"/>
              <a:ext cx="73" cy="1"/>
            </a:xfrm>
            <a:prstGeom prst="line">
              <a:avLst/>
            </a:prstGeom>
            <a:noFill/>
            <a:ln w="28575">
              <a:solidFill>
                <a:schemeClr val="accent1"/>
              </a:solidFill>
              <a:round/>
              <a:headEnd/>
              <a:tailEnd/>
            </a:ln>
          </p:spPr>
          <p:txBody>
            <a:bodyPr/>
            <a:lstStyle/>
            <a:p>
              <a:endParaRPr lang="en-US"/>
            </a:p>
          </p:txBody>
        </p:sp>
        <p:sp>
          <p:nvSpPr>
            <p:cNvPr id="48188" name="Line 2108"/>
            <p:cNvSpPr>
              <a:spLocks noChangeShapeType="1"/>
            </p:cNvSpPr>
            <p:nvPr/>
          </p:nvSpPr>
          <p:spPr bwMode="auto">
            <a:xfrm>
              <a:off x="2082" y="2521"/>
              <a:ext cx="1" cy="118"/>
            </a:xfrm>
            <a:prstGeom prst="line">
              <a:avLst/>
            </a:prstGeom>
            <a:noFill/>
            <a:ln w="28575">
              <a:solidFill>
                <a:schemeClr val="accent1"/>
              </a:solidFill>
              <a:round/>
              <a:headEnd/>
              <a:tailEnd/>
            </a:ln>
          </p:spPr>
          <p:txBody>
            <a:bodyPr/>
            <a:lstStyle/>
            <a:p>
              <a:endParaRPr lang="en-US"/>
            </a:p>
          </p:txBody>
        </p:sp>
        <p:sp>
          <p:nvSpPr>
            <p:cNvPr id="48189" name="Line 2109"/>
            <p:cNvSpPr>
              <a:spLocks noChangeShapeType="1"/>
            </p:cNvSpPr>
            <p:nvPr/>
          </p:nvSpPr>
          <p:spPr bwMode="auto">
            <a:xfrm flipH="1">
              <a:off x="2009" y="2758"/>
              <a:ext cx="145" cy="1"/>
            </a:xfrm>
            <a:prstGeom prst="line">
              <a:avLst/>
            </a:prstGeom>
            <a:noFill/>
            <a:ln w="28575">
              <a:solidFill>
                <a:schemeClr val="accent1"/>
              </a:solidFill>
              <a:round/>
              <a:headEnd/>
              <a:tailEnd/>
            </a:ln>
          </p:spPr>
          <p:txBody>
            <a:bodyPr/>
            <a:lstStyle/>
            <a:p>
              <a:endParaRPr lang="en-US"/>
            </a:p>
          </p:txBody>
        </p:sp>
        <p:sp>
          <p:nvSpPr>
            <p:cNvPr id="48190" name="Rectangle 2110"/>
            <p:cNvSpPr>
              <a:spLocks noChangeArrowheads="1"/>
            </p:cNvSpPr>
            <p:nvPr/>
          </p:nvSpPr>
          <p:spPr bwMode="auto">
            <a:xfrm>
              <a:off x="2200" y="2731"/>
              <a:ext cx="140" cy="58"/>
            </a:xfrm>
            <a:prstGeom prst="rect">
              <a:avLst/>
            </a:prstGeom>
            <a:noFill/>
            <a:ln w="9525">
              <a:noFill/>
              <a:miter lim="800000"/>
              <a:headEnd/>
              <a:tailEnd/>
            </a:ln>
          </p:spPr>
          <p:txBody>
            <a:bodyPr wrap="none" lIns="0" tIns="0" rIns="0" bIns="0">
              <a:spAutoFit/>
            </a:bodyPr>
            <a:lstStyle/>
            <a:p>
              <a:pPr eaLnBrk="1" hangingPunct="1"/>
              <a:r>
                <a:rPr lang="en-US" altLang="zh-TW" sz="600" b="0">
                  <a:solidFill>
                    <a:schemeClr val="tx1"/>
                  </a:solidFill>
                  <a:ea typeface="PMingLiU" pitchFamily="18" charset="-120"/>
                </a:rPr>
                <a:t>Rabbit</a:t>
              </a:r>
              <a:endParaRPr lang="en-US" altLang="zh-TW" sz="2800" b="0">
                <a:solidFill>
                  <a:schemeClr val="tx1"/>
                </a:solidFill>
                <a:latin typeface="Comic Sans MS" pitchFamily="66" charset="0"/>
                <a:ea typeface="PMingLiU" pitchFamily="18" charset="-120"/>
              </a:endParaRPr>
            </a:p>
          </p:txBody>
        </p:sp>
        <p:sp>
          <p:nvSpPr>
            <p:cNvPr id="48191" name="Line 2111"/>
            <p:cNvSpPr>
              <a:spLocks noChangeShapeType="1"/>
            </p:cNvSpPr>
            <p:nvPr/>
          </p:nvSpPr>
          <p:spPr bwMode="auto">
            <a:xfrm flipH="1">
              <a:off x="1864" y="2666"/>
              <a:ext cx="145" cy="1"/>
            </a:xfrm>
            <a:prstGeom prst="line">
              <a:avLst/>
            </a:prstGeom>
            <a:noFill/>
            <a:ln w="28575">
              <a:solidFill>
                <a:schemeClr val="accent1"/>
              </a:solidFill>
              <a:round/>
              <a:headEnd/>
              <a:tailEnd/>
            </a:ln>
          </p:spPr>
          <p:txBody>
            <a:bodyPr/>
            <a:lstStyle/>
            <a:p>
              <a:endParaRPr lang="en-US"/>
            </a:p>
          </p:txBody>
        </p:sp>
        <p:sp>
          <p:nvSpPr>
            <p:cNvPr id="48192" name="Line 2112"/>
            <p:cNvSpPr>
              <a:spLocks noChangeShapeType="1"/>
            </p:cNvSpPr>
            <p:nvPr/>
          </p:nvSpPr>
          <p:spPr bwMode="auto">
            <a:xfrm>
              <a:off x="2009" y="2578"/>
              <a:ext cx="1" cy="180"/>
            </a:xfrm>
            <a:prstGeom prst="line">
              <a:avLst/>
            </a:prstGeom>
            <a:noFill/>
            <a:ln w="28575">
              <a:solidFill>
                <a:schemeClr val="accent1"/>
              </a:solidFill>
              <a:round/>
              <a:headEnd/>
              <a:tailEnd/>
            </a:ln>
          </p:spPr>
          <p:txBody>
            <a:bodyPr/>
            <a:lstStyle/>
            <a:p>
              <a:endParaRPr lang="en-US"/>
            </a:p>
          </p:txBody>
        </p:sp>
        <p:sp>
          <p:nvSpPr>
            <p:cNvPr id="48193" name="Line 2113"/>
            <p:cNvSpPr>
              <a:spLocks noChangeShapeType="1"/>
            </p:cNvSpPr>
            <p:nvPr/>
          </p:nvSpPr>
          <p:spPr bwMode="auto">
            <a:xfrm flipH="1">
              <a:off x="2082" y="2876"/>
              <a:ext cx="72" cy="1"/>
            </a:xfrm>
            <a:prstGeom prst="line">
              <a:avLst/>
            </a:prstGeom>
            <a:noFill/>
            <a:ln w="28575">
              <a:solidFill>
                <a:srgbClr val="00FF00"/>
              </a:solidFill>
              <a:round/>
              <a:headEnd/>
              <a:tailEnd/>
            </a:ln>
          </p:spPr>
          <p:txBody>
            <a:bodyPr/>
            <a:lstStyle/>
            <a:p>
              <a:endParaRPr lang="en-US"/>
            </a:p>
          </p:txBody>
        </p:sp>
        <p:sp>
          <p:nvSpPr>
            <p:cNvPr id="48194" name="Rectangle 2114"/>
            <p:cNvSpPr>
              <a:spLocks noChangeArrowheads="1"/>
            </p:cNvSpPr>
            <p:nvPr/>
          </p:nvSpPr>
          <p:spPr bwMode="auto">
            <a:xfrm>
              <a:off x="2211" y="2849"/>
              <a:ext cx="279" cy="58"/>
            </a:xfrm>
            <a:prstGeom prst="rect">
              <a:avLst/>
            </a:prstGeom>
            <a:noFill/>
            <a:ln w="9525">
              <a:noFill/>
              <a:miter lim="800000"/>
              <a:headEnd/>
              <a:tailEnd/>
            </a:ln>
          </p:spPr>
          <p:txBody>
            <a:bodyPr wrap="none" lIns="0" tIns="0" rIns="0" bIns="0">
              <a:spAutoFit/>
            </a:bodyPr>
            <a:lstStyle/>
            <a:p>
              <a:pPr eaLnBrk="1" hangingPunct="1"/>
              <a:r>
                <a:rPr lang="en-US" altLang="zh-TW" sz="600" b="0">
                  <a:solidFill>
                    <a:schemeClr val="tx1"/>
                  </a:solidFill>
                  <a:ea typeface="PMingLiU" pitchFamily="18" charset="-120"/>
                </a:rPr>
                <a:t>Flying Lemur</a:t>
              </a:r>
              <a:endParaRPr lang="en-US" altLang="zh-TW" sz="2800" b="0">
                <a:solidFill>
                  <a:schemeClr val="tx1"/>
                </a:solidFill>
                <a:latin typeface="Comic Sans MS" pitchFamily="66" charset="0"/>
                <a:ea typeface="PMingLiU" pitchFamily="18" charset="-120"/>
              </a:endParaRPr>
            </a:p>
          </p:txBody>
        </p:sp>
        <p:sp>
          <p:nvSpPr>
            <p:cNvPr id="48195" name="Line 2115"/>
            <p:cNvSpPr>
              <a:spLocks noChangeShapeType="1"/>
            </p:cNvSpPr>
            <p:nvPr/>
          </p:nvSpPr>
          <p:spPr bwMode="auto">
            <a:xfrm flipH="1">
              <a:off x="2082" y="2990"/>
              <a:ext cx="72" cy="1"/>
            </a:xfrm>
            <a:prstGeom prst="line">
              <a:avLst/>
            </a:prstGeom>
            <a:noFill/>
            <a:ln w="28575">
              <a:solidFill>
                <a:srgbClr val="00FF00"/>
              </a:solidFill>
              <a:round/>
              <a:headEnd/>
              <a:tailEnd/>
            </a:ln>
          </p:spPr>
          <p:txBody>
            <a:bodyPr/>
            <a:lstStyle/>
            <a:p>
              <a:endParaRPr lang="en-US"/>
            </a:p>
          </p:txBody>
        </p:sp>
        <p:sp>
          <p:nvSpPr>
            <p:cNvPr id="48196" name="Rectangle 2116"/>
            <p:cNvSpPr>
              <a:spLocks noChangeArrowheads="1"/>
            </p:cNvSpPr>
            <p:nvPr/>
          </p:nvSpPr>
          <p:spPr bwMode="auto">
            <a:xfrm>
              <a:off x="2210" y="2967"/>
              <a:ext cx="249" cy="58"/>
            </a:xfrm>
            <a:prstGeom prst="rect">
              <a:avLst/>
            </a:prstGeom>
            <a:noFill/>
            <a:ln w="9525">
              <a:noFill/>
              <a:miter lim="800000"/>
              <a:headEnd/>
              <a:tailEnd/>
            </a:ln>
          </p:spPr>
          <p:txBody>
            <a:bodyPr wrap="none" lIns="0" tIns="0" rIns="0" bIns="0">
              <a:spAutoFit/>
            </a:bodyPr>
            <a:lstStyle/>
            <a:p>
              <a:pPr eaLnBrk="1" hangingPunct="1"/>
              <a:r>
                <a:rPr lang="en-US" altLang="zh-TW" sz="600" b="0">
                  <a:solidFill>
                    <a:schemeClr val="tx1"/>
                  </a:solidFill>
                  <a:ea typeface="PMingLiU" pitchFamily="18" charset="-120"/>
                </a:rPr>
                <a:t>Tree Shrew</a:t>
              </a:r>
              <a:endParaRPr lang="en-US" altLang="zh-TW" sz="2800" b="0">
                <a:solidFill>
                  <a:schemeClr val="tx1"/>
                </a:solidFill>
                <a:latin typeface="Comic Sans MS" pitchFamily="66" charset="0"/>
                <a:ea typeface="PMingLiU" pitchFamily="18" charset="-120"/>
              </a:endParaRPr>
            </a:p>
          </p:txBody>
        </p:sp>
        <p:sp>
          <p:nvSpPr>
            <p:cNvPr id="48197" name="Line 2117"/>
            <p:cNvSpPr>
              <a:spLocks noChangeShapeType="1"/>
            </p:cNvSpPr>
            <p:nvPr/>
          </p:nvSpPr>
          <p:spPr bwMode="auto">
            <a:xfrm flipH="1">
              <a:off x="1864" y="2933"/>
              <a:ext cx="218" cy="1"/>
            </a:xfrm>
            <a:prstGeom prst="line">
              <a:avLst/>
            </a:prstGeom>
            <a:noFill/>
            <a:ln w="28575">
              <a:solidFill>
                <a:srgbClr val="00FF00"/>
              </a:solidFill>
              <a:round/>
              <a:headEnd/>
              <a:tailEnd/>
            </a:ln>
          </p:spPr>
          <p:txBody>
            <a:bodyPr/>
            <a:lstStyle/>
            <a:p>
              <a:endParaRPr lang="en-US"/>
            </a:p>
          </p:txBody>
        </p:sp>
        <p:sp>
          <p:nvSpPr>
            <p:cNvPr id="48198" name="Line 2118"/>
            <p:cNvSpPr>
              <a:spLocks noChangeShapeType="1"/>
            </p:cNvSpPr>
            <p:nvPr/>
          </p:nvSpPr>
          <p:spPr bwMode="auto">
            <a:xfrm>
              <a:off x="2082" y="2876"/>
              <a:ext cx="1" cy="114"/>
            </a:xfrm>
            <a:prstGeom prst="line">
              <a:avLst/>
            </a:prstGeom>
            <a:noFill/>
            <a:ln w="28575">
              <a:solidFill>
                <a:srgbClr val="00FF00"/>
              </a:solidFill>
              <a:round/>
              <a:headEnd/>
              <a:tailEnd/>
            </a:ln>
          </p:spPr>
          <p:txBody>
            <a:bodyPr/>
            <a:lstStyle/>
            <a:p>
              <a:endParaRPr lang="en-US"/>
            </a:p>
          </p:txBody>
        </p:sp>
        <p:sp>
          <p:nvSpPr>
            <p:cNvPr id="48199" name="Line 2119"/>
            <p:cNvSpPr>
              <a:spLocks noChangeShapeType="1"/>
            </p:cNvSpPr>
            <p:nvPr/>
          </p:nvSpPr>
          <p:spPr bwMode="auto">
            <a:xfrm flipH="1">
              <a:off x="1723" y="2799"/>
              <a:ext cx="141" cy="1"/>
            </a:xfrm>
            <a:prstGeom prst="line">
              <a:avLst/>
            </a:prstGeom>
            <a:noFill/>
            <a:ln w="28575">
              <a:solidFill>
                <a:schemeClr val="tx1"/>
              </a:solidFill>
              <a:round/>
              <a:headEnd/>
              <a:tailEnd/>
            </a:ln>
          </p:spPr>
          <p:txBody>
            <a:bodyPr/>
            <a:lstStyle/>
            <a:p>
              <a:endParaRPr lang="en-US"/>
            </a:p>
          </p:txBody>
        </p:sp>
        <p:sp>
          <p:nvSpPr>
            <p:cNvPr id="48200" name="Line 2120"/>
            <p:cNvSpPr>
              <a:spLocks noChangeShapeType="1"/>
            </p:cNvSpPr>
            <p:nvPr/>
          </p:nvSpPr>
          <p:spPr bwMode="auto">
            <a:xfrm>
              <a:off x="1864" y="2666"/>
              <a:ext cx="1" cy="267"/>
            </a:xfrm>
            <a:prstGeom prst="line">
              <a:avLst/>
            </a:prstGeom>
            <a:noFill/>
            <a:ln w="28575">
              <a:solidFill>
                <a:schemeClr val="tx1"/>
              </a:solidFill>
              <a:round/>
              <a:headEnd/>
              <a:tailEnd/>
            </a:ln>
          </p:spPr>
          <p:txBody>
            <a:bodyPr/>
            <a:lstStyle/>
            <a:p>
              <a:endParaRPr lang="en-US"/>
            </a:p>
          </p:txBody>
        </p:sp>
        <p:sp>
          <p:nvSpPr>
            <p:cNvPr id="48201" name="Line 2121"/>
            <p:cNvSpPr>
              <a:spLocks noChangeShapeType="1"/>
            </p:cNvSpPr>
            <p:nvPr/>
          </p:nvSpPr>
          <p:spPr bwMode="auto">
            <a:xfrm flipH="1">
              <a:off x="2082" y="3108"/>
              <a:ext cx="72" cy="1"/>
            </a:xfrm>
            <a:prstGeom prst="line">
              <a:avLst/>
            </a:prstGeom>
            <a:noFill/>
            <a:ln w="28575">
              <a:solidFill>
                <a:srgbClr val="00FF00"/>
              </a:solidFill>
              <a:round/>
              <a:headEnd/>
              <a:tailEnd/>
            </a:ln>
          </p:spPr>
          <p:txBody>
            <a:bodyPr/>
            <a:lstStyle/>
            <a:p>
              <a:endParaRPr lang="en-US"/>
            </a:p>
          </p:txBody>
        </p:sp>
        <p:sp>
          <p:nvSpPr>
            <p:cNvPr id="48202" name="Rectangle 2122"/>
            <p:cNvSpPr>
              <a:spLocks noChangeArrowheads="1"/>
            </p:cNvSpPr>
            <p:nvPr/>
          </p:nvSpPr>
          <p:spPr bwMode="auto">
            <a:xfrm>
              <a:off x="2202" y="3081"/>
              <a:ext cx="156" cy="58"/>
            </a:xfrm>
            <a:prstGeom prst="rect">
              <a:avLst/>
            </a:prstGeom>
            <a:noFill/>
            <a:ln w="9525">
              <a:noFill/>
              <a:miter lim="800000"/>
              <a:headEnd/>
              <a:tailEnd/>
            </a:ln>
          </p:spPr>
          <p:txBody>
            <a:bodyPr wrap="none" lIns="0" tIns="0" rIns="0" bIns="0">
              <a:spAutoFit/>
            </a:bodyPr>
            <a:lstStyle/>
            <a:p>
              <a:pPr eaLnBrk="1" hangingPunct="1"/>
              <a:r>
                <a:rPr lang="en-US" altLang="zh-TW" sz="600" b="0">
                  <a:solidFill>
                    <a:schemeClr val="tx1"/>
                  </a:solidFill>
                  <a:ea typeface="PMingLiU" pitchFamily="18" charset="-120"/>
                </a:rPr>
                <a:t>Human</a:t>
              </a:r>
              <a:endParaRPr lang="en-US" altLang="zh-TW" sz="2800" b="0">
                <a:solidFill>
                  <a:schemeClr val="tx1"/>
                </a:solidFill>
                <a:latin typeface="Comic Sans MS" pitchFamily="66" charset="0"/>
                <a:ea typeface="PMingLiU" pitchFamily="18" charset="-120"/>
              </a:endParaRPr>
            </a:p>
          </p:txBody>
        </p:sp>
        <p:sp>
          <p:nvSpPr>
            <p:cNvPr id="48203" name="Line 2123"/>
            <p:cNvSpPr>
              <a:spLocks noChangeShapeType="1"/>
            </p:cNvSpPr>
            <p:nvPr/>
          </p:nvSpPr>
          <p:spPr bwMode="auto">
            <a:xfrm flipH="1">
              <a:off x="2082" y="3226"/>
              <a:ext cx="72" cy="1"/>
            </a:xfrm>
            <a:prstGeom prst="line">
              <a:avLst/>
            </a:prstGeom>
            <a:noFill/>
            <a:ln w="28575">
              <a:solidFill>
                <a:srgbClr val="00FF00"/>
              </a:solidFill>
              <a:round/>
              <a:headEnd/>
              <a:tailEnd/>
            </a:ln>
          </p:spPr>
          <p:txBody>
            <a:bodyPr/>
            <a:lstStyle/>
            <a:p>
              <a:endParaRPr lang="en-US"/>
            </a:p>
          </p:txBody>
        </p:sp>
        <p:sp>
          <p:nvSpPr>
            <p:cNvPr id="48204" name="Rectangle 2124"/>
            <p:cNvSpPr>
              <a:spLocks noChangeArrowheads="1"/>
            </p:cNvSpPr>
            <p:nvPr/>
          </p:nvSpPr>
          <p:spPr bwMode="auto">
            <a:xfrm>
              <a:off x="2200" y="3200"/>
              <a:ext cx="156" cy="58"/>
            </a:xfrm>
            <a:prstGeom prst="rect">
              <a:avLst/>
            </a:prstGeom>
            <a:noFill/>
            <a:ln w="9525">
              <a:noFill/>
              <a:miter lim="800000"/>
              <a:headEnd/>
              <a:tailEnd/>
            </a:ln>
          </p:spPr>
          <p:txBody>
            <a:bodyPr wrap="none" lIns="0" tIns="0" rIns="0" bIns="0">
              <a:spAutoFit/>
            </a:bodyPr>
            <a:lstStyle/>
            <a:p>
              <a:pPr eaLnBrk="1" hangingPunct="1"/>
              <a:r>
                <a:rPr lang="en-US" altLang="zh-TW" sz="600" b="0">
                  <a:solidFill>
                    <a:schemeClr val="tx1"/>
                  </a:solidFill>
                  <a:ea typeface="PMingLiU" pitchFamily="18" charset="-120"/>
                </a:rPr>
                <a:t>Galago</a:t>
              </a:r>
              <a:endParaRPr lang="en-US" altLang="zh-TW" sz="2800" b="0">
                <a:solidFill>
                  <a:schemeClr val="tx1"/>
                </a:solidFill>
                <a:latin typeface="Comic Sans MS" pitchFamily="66" charset="0"/>
                <a:ea typeface="PMingLiU" pitchFamily="18" charset="-120"/>
              </a:endParaRPr>
            </a:p>
          </p:txBody>
        </p:sp>
        <p:sp>
          <p:nvSpPr>
            <p:cNvPr id="48205" name="Line 2125"/>
            <p:cNvSpPr>
              <a:spLocks noChangeShapeType="1"/>
            </p:cNvSpPr>
            <p:nvPr/>
          </p:nvSpPr>
          <p:spPr bwMode="auto">
            <a:xfrm flipH="1">
              <a:off x="1723" y="3165"/>
              <a:ext cx="359" cy="1"/>
            </a:xfrm>
            <a:prstGeom prst="line">
              <a:avLst/>
            </a:prstGeom>
            <a:noFill/>
            <a:ln w="28575">
              <a:solidFill>
                <a:srgbClr val="00FF00"/>
              </a:solidFill>
              <a:round/>
              <a:headEnd/>
              <a:tailEnd/>
            </a:ln>
          </p:spPr>
          <p:txBody>
            <a:bodyPr/>
            <a:lstStyle/>
            <a:p>
              <a:endParaRPr lang="en-US"/>
            </a:p>
          </p:txBody>
        </p:sp>
        <p:sp>
          <p:nvSpPr>
            <p:cNvPr id="48206" name="Line 2126"/>
            <p:cNvSpPr>
              <a:spLocks noChangeShapeType="1"/>
            </p:cNvSpPr>
            <p:nvPr/>
          </p:nvSpPr>
          <p:spPr bwMode="auto">
            <a:xfrm>
              <a:off x="2082" y="3108"/>
              <a:ext cx="1" cy="118"/>
            </a:xfrm>
            <a:prstGeom prst="line">
              <a:avLst/>
            </a:prstGeom>
            <a:noFill/>
            <a:ln w="28575">
              <a:solidFill>
                <a:srgbClr val="00FF00"/>
              </a:solidFill>
              <a:round/>
              <a:headEnd/>
              <a:tailEnd/>
            </a:ln>
          </p:spPr>
          <p:txBody>
            <a:bodyPr/>
            <a:lstStyle/>
            <a:p>
              <a:endParaRPr lang="en-US"/>
            </a:p>
          </p:txBody>
        </p:sp>
        <p:sp>
          <p:nvSpPr>
            <p:cNvPr id="48207" name="Line 2127"/>
            <p:cNvSpPr>
              <a:spLocks noChangeShapeType="1"/>
            </p:cNvSpPr>
            <p:nvPr/>
          </p:nvSpPr>
          <p:spPr bwMode="auto">
            <a:xfrm flipH="1">
              <a:off x="789" y="2982"/>
              <a:ext cx="934" cy="1"/>
            </a:xfrm>
            <a:prstGeom prst="line">
              <a:avLst/>
            </a:prstGeom>
            <a:noFill/>
            <a:ln w="28575">
              <a:solidFill>
                <a:schemeClr val="tx1"/>
              </a:solidFill>
              <a:round/>
              <a:headEnd/>
              <a:tailEnd/>
            </a:ln>
          </p:spPr>
          <p:txBody>
            <a:bodyPr/>
            <a:lstStyle/>
            <a:p>
              <a:endParaRPr lang="en-US"/>
            </a:p>
          </p:txBody>
        </p:sp>
        <p:sp>
          <p:nvSpPr>
            <p:cNvPr id="48208" name="Line 2128"/>
            <p:cNvSpPr>
              <a:spLocks noChangeShapeType="1"/>
            </p:cNvSpPr>
            <p:nvPr/>
          </p:nvSpPr>
          <p:spPr bwMode="auto">
            <a:xfrm>
              <a:off x="1723" y="2799"/>
              <a:ext cx="1" cy="366"/>
            </a:xfrm>
            <a:prstGeom prst="line">
              <a:avLst/>
            </a:prstGeom>
            <a:noFill/>
            <a:ln w="28575">
              <a:solidFill>
                <a:schemeClr val="tx1"/>
              </a:solidFill>
              <a:round/>
              <a:headEnd/>
              <a:tailEnd/>
            </a:ln>
          </p:spPr>
          <p:txBody>
            <a:bodyPr/>
            <a:lstStyle/>
            <a:p>
              <a:endParaRPr lang="en-US"/>
            </a:p>
          </p:txBody>
        </p:sp>
        <p:sp>
          <p:nvSpPr>
            <p:cNvPr id="48209" name="Line 2129"/>
            <p:cNvSpPr>
              <a:spLocks noChangeShapeType="1"/>
            </p:cNvSpPr>
            <p:nvPr/>
          </p:nvSpPr>
          <p:spPr bwMode="auto">
            <a:xfrm flipH="1">
              <a:off x="717" y="2441"/>
              <a:ext cx="72" cy="1"/>
            </a:xfrm>
            <a:prstGeom prst="line">
              <a:avLst/>
            </a:prstGeom>
            <a:noFill/>
            <a:ln w="28575">
              <a:solidFill>
                <a:schemeClr val="tx1"/>
              </a:solidFill>
              <a:round/>
              <a:headEnd/>
              <a:tailEnd/>
            </a:ln>
          </p:spPr>
          <p:txBody>
            <a:bodyPr/>
            <a:lstStyle/>
            <a:p>
              <a:endParaRPr lang="en-US"/>
            </a:p>
          </p:txBody>
        </p:sp>
        <p:sp>
          <p:nvSpPr>
            <p:cNvPr id="48210" name="Line 2130"/>
            <p:cNvSpPr>
              <a:spLocks noChangeShapeType="1"/>
            </p:cNvSpPr>
            <p:nvPr/>
          </p:nvSpPr>
          <p:spPr bwMode="auto">
            <a:xfrm>
              <a:off x="789" y="1900"/>
              <a:ext cx="1" cy="1082"/>
            </a:xfrm>
            <a:prstGeom prst="line">
              <a:avLst/>
            </a:prstGeom>
            <a:noFill/>
            <a:ln w="28575">
              <a:solidFill>
                <a:schemeClr val="tx1"/>
              </a:solidFill>
              <a:round/>
              <a:headEnd/>
              <a:tailEnd/>
            </a:ln>
          </p:spPr>
          <p:txBody>
            <a:bodyPr/>
            <a:lstStyle/>
            <a:p>
              <a:endParaRPr lang="en-US"/>
            </a:p>
          </p:txBody>
        </p:sp>
        <p:sp>
          <p:nvSpPr>
            <p:cNvPr id="48211" name="Line 2131"/>
            <p:cNvSpPr>
              <a:spLocks noChangeShapeType="1"/>
            </p:cNvSpPr>
            <p:nvPr/>
          </p:nvSpPr>
          <p:spPr bwMode="auto">
            <a:xfrm flipH="1">
              <a:off x="717" y="3344"/>
              <a:ext cx="1437" cy="1"/>
            </a:xfrm>
            <a:prstGeom prst="line">
              <a:avLst/>
            </a:prstGeom>
            <a:noFill/>
            <a:ln w="28575">
              <a:solidFill>
                <a:schemeClr val="tx2"/>
              </a:solidFill>
              <a:round/>
              <a:headEnd/>
              <a:tailEnd/>
            </a:ln>
          </p:spPr>
          <p:txBody>
            <a:bodyPr/>
            <a:lstStyle/>
            <a:p>
              <a:endParaRPr lang="en-US"/>
            </a:p>
          </p:txBody>
        </p:sp>
        <p:sp>
          <p:nvSpPr>
            <p:cNvPr id="48212" name="Rectangle 2132"/>
            <p:cNvSpPr>
              <a:spLocks noChangeArrowheads="1"/>
            </p:cNvSpPr>
            <p:nvPr/>
          </p:nvSpPr>
          <p:spPr bwMode="auto">
            <a:xfrm>
              <a:off x="2198" y="3318"/>
              <a:ext cx="110" cy="58"/>
            </a:xfrm>
            <a:prstGeom prst="rect">
              <a:avLst/>
            </a:prstGeom>
            <a:noFill/>
            <a:ln w="9525">
              <a:noFill/>
              <a:miter lim="800000"/>
              <a:headEnd/>
              <a:tailEnd/>
            </a:ln>
          </p:spPr>
          <p:txBody>
            <a:bodyPr wrap="none" lIns="0" tIns="0" rIns="0" bIns="0">
              <a:spAutoFit/>
            </a:bodyPr>
            <a:lstStyle/>
            <a:p>
              <a:pPr eaLnBrk="1" hangingPunct="1"/>
              <a:r>
                <a:rPr lang="en-US" altLang="zh-TW" sz="600" b="0">
                  <a:solidFill>
                    <a:schemeClr val="tx1"/>
                  </a:solidFill>
                  <a:ea typeface="PMingLiU" pitchFamily="18" charset="-120"/>
                </a:rPr>
                <a:t>Sloth</a:t>
              </a:r>
              <a:endParaRPr lang="en-US" altLang="zh-TW" sz="2800" b="0">
                <a:solidFill>
                  <a:schemeClr val="tx1"/>
                </a:solidFill>
                <a:latin typeface="Comic Sans MS" pitchFamily="66" charset="0"/>
                <a:ea typeface="PMingLiU" pitchFamily="18" charset="-120"/>
              </a:endParaRPr>
            </a:p>
          </p:txBody>
        </p:sp>
        <p:sp>
          <p:nvSpPr>
            <p:cNvPr id="48213" name="Line 2133"/>
            <p:cNvSpPr>
              <a:spLocks noChangeShapeType="1"/>
            </p:cNvSpPr>
            <p:nvPr/>
          </p:nvSpPr>
          <p:spPr bwMode="auto">
            <a:xfrm flipH="1">
              <a:off x="358" y="2891"/>
              <a:ext cx="359" cy="1"/>
            </a:xfrm>
            <a:prstGeom prst="line">
              <a:avLst/>
            </a:prstGeom>
            <a:noFill/>
            <a:ln w="28575">
              <a:solidFill>
                <a:schemeClr val="tx1"/>
              </a:solidFill>
              <a:round/>
              <a:headEnd/>
              <a:tailEnd/>
            </a:ln>
          </p:spPr>
          <p:txBody>
            <a:bodyPr/>
            <a:lstStyle/>
            <a:p>
              <a:endParaRPr lang="en-US"/>
            </a:p>
          </p:txBody>
        </p:sp>
        <p:sp>
          <p:nvSpPr>
            <p:cNvPr id="48214" name="Line 2134"/>
            <p:cNvSpPr>
              <a:spLocks noChangeShapeType="1"/>
            </p:cNvSpPr>
            <p:nvPr/>
          </p:nvSpPr>
          <p:spPr bwMode="auto">
            <a:xfrm>
              <a:off x="717" y="2441"/>
              <a:ext cx="1" cy="903"/>
            </a:xfrm>
            <a:prstGeom prst="line">
              <a:avLst/>
            </a:prstGeom>
            <a:noFill/>
            <a:ln w="28575">
              <a:solidFill>
                <a:schemeClr val="tx1"/>
              </a:solidFill>
              <a:round/>
              <a:headEnd/>
              <a:tailEnd/>
            </a:ln>
          </p:spPr>
          <p:txBody>
            <a:bodyPr/>
            <a:lstStyle/>
            <a:p>
              <a:endParaRPr lang="en-US"/>
            </a:p>
          </p:txBody>
        </p:sp>
        <p:sp>
          <p:nvSpPr>
            <p:cNvPr id="48215" name="Line 2135"/>
            <p:cNvSpPr>
              <a:spLocks noChangeShapeType="1"/>
            </p:cNvSpPr>
            <p:nvPr/>
          </p:nvSpPr>
          <p:spPr bwMode="auto">
            <a:xfrm flipH="1">
              <a:off x="2082" y="3463"/>
              <a:ext cx="72" cy="1"/>
            </a:xfrm>
            <a:prstGeom prst="line">
              <a:avLst/>
            </a:prstGeom>
            <a:noFill/>
            <a:ln w="28575">
              <a:solidFill>
                <a:srgbClr val="3399FF"/>
              </a:solidFill>
              <a:round/>
              <a:headEnd/>
              <a:tailEnd/>
            </a:ln>
          </p:spPr>
          <p:txBody>
            <a:bodyPr/>
            <a:lstStyle/>
            <a:p>
              <a:endParaRPr lang="en-US"/>
            </a:p>
          </p:txBody>
        </p:sp>
        <p:sp>
          <p:nvSpPr>
            <p:cNvPr id="48216" name="Rectangle 2136"/>
            <p:cNvSpPr>
              <a:spLocks noChangeArrowheads="1"/>
            </p:cNvSpPr>
            <p:nvPr/>
          </p:nvSpPr>
          <p:spPr bwMode="auto">
            <a:xfrm>
              <a:off x="2198" y="3436"/>
              <a:ext cx="126" cy="58"/>
            </a:xfrm>
            <a:prstGeom prst="rect">
              <a:avLst/>
            </a:prstGeom>
            <a:noFill/>
            <a:ln w="9525">
              <a:noFill/>
              <a:miter lim="800000"/>
              <a:headEnd/>
              <a:tailEnd/>
            </a:ln>
          </p:spPr>
          <p:txBody>
            <a:bodyPr wrap="none" lIns="0" tIns="0" rIns="0" bIns="0">
              <a:spAutoFit/>
            </a:bodyPr>
            <a:lstStyle/>
            <a:p>
              <a:pPr eaLnBrk="1" hangingPunct="1"/>
              <a:r>
                <a:rPr lang="en-US" altLang="zh-TW" sz="600" b="0">
                  <a:solidFill>
                    <a:schemeClr val="tx1"/>
                  </a:solidFill>
                  <a:ea typeface="PMingLiU" pitchFamily="18" charset="-120"/>
                </a:rPr>
                <a:t>Hyrax</a:t>
              </a:r>
              <a:endParaRPr lang="en-US" altLang="zh-TW" sz="2800" b="0">
                <a:solidFill>
                  <a:schemeClr val="tx1"/>
                </a:solidFill>
                <a:latin typeface="Comic Sans MS" pitchFamily="66" charset="0"/>
                <a:ea typeface="PMingLiU" pitchFamily="18" charset="-120"/>
              </a:endParaRPr>
            </a:p>
          </p:txBody>
        </p:sp>
        <p:sp>
          <p:nvSpPr>
            <p:cNvPr id="48217" name="Line 2137"/>
            <p:cNvSpPr>
              <a:spLocks noChangeShapeType="1"/>
            </p:cNvSpPr>
            <p:nvPr/>
          </p:nvSpPr>
          <p:spPr bwMode="auto">
            <a:xfrm flipH="1">
              <a:off x="2082" y="3577"/>
              <a:ext cx="72" cy="1"/>
            </a:xfrm>
            <a:prstGeom prst="line">
              <a:avLst/>
            </a:prstGeom>
            <a:noFill/>
            <a:ln w="28575">
              <a:solidFill>
                <a:srgbClr val="3399FF"/>
              </a:solidFill>
              <a:round/>
              <a:headEnd/>
              <a:tailEnd/>
            </a:ln>
          </p:spPr>
          <p:txBody>
            <a:bodyPr/>
            <a:lstStyle/>
            <a:p>
              <a:endParaRPr lang="en-US"/>
            </a:p>
          </p:txBody>
        </p:sp>
        <p:sp>
          <p:nvSpPr>
            <p:cNvPr id="48218" name="Rectangle 2138"/>
            <p:cNvSpPr>
              <a:spLocks noChangeArrowheads="1"/>
            </p:cNvSpPr>
            <p:nvPr/>
          </p:nvSpPr>
          <p:spPr bwMode="auto">
            <a:xfrm>
              <a:off x="2202" y="3554"/>
              <a:ext cx="170" cy="58"/>
            </a:xfrm>
            <a:prstGeom prst="rect">
              <a:avLst/>
            </a:prstGeom>
            <a:noFill/>
            <a:ln w="9525">
              <a:noFill/>
              <a:miter lim="800000"/>
              <a:headEnd/>
              <a:tailEnd/>
            </a:ln>
          </p:spPr>
          <p:txBody>
            <a:bodyPr wrap="none" lIns="0" tIns="0" rIns="0" bIns="0">
              <a:spAutoFit/>
            </a:bodyPr>
            <a:lstStyle/>
            <a:p>
              <a:pPr eaLnBrk="1" hangingPunct="1"/>
              <a:r>
                <a:rPr lang="en-US" altLang="zh-TW" sz="600" b="0">
                  <a:solidFill>
                    <a:schemeClr val="tx1"/>
                  </a:solidFill>
                  <a:ea typeface="PMingLiU" pitchFamily="18" charset="-120"/>
                </a:rPr>
                <a:t>Dugong</a:t>
              </a:r>
              <a:endParaRPr lang="en-US" altLang="zh-TW" sz="2800" b="0">
                <a:solidFill>
                  <a:schemeClr val="tx1"/>
                </a:solidFill>
                <a:latin typeface="Comic Sans MS" pitchFamily="66" charset="0"/>
                <a:ea typeface="PMingLiU" pitchFamily="18" charset="-120"/>
              </a:endParaRPr>
            </a:p>
          </p:txBody>
        </p:sp>
        <p:sp>
          <p:nvSpPr>
            <p:cNvPr id="48219" name="Line 2139"/>
            <p:cNvSpPr>
              <a:spLocks noChangeShapeType="1"/>
            </p:cNvSpPr>
            <p:nvPr/>
          </p:nvSpPr>
          <p:spPr bwMode="auto">
            <a:xfrm flipH="1">
              <a:off x="2009" y="3520"/>
              <a:ext cx="73" cy="1"/>
            </a:xfrm>
            <a:prstGeom prst="line">
              <a:avLst/>
            </a:prstGeom>
            <a:noFill/>
            <a:ln w="28575">
              <a:solidFill>
                <a:srgbClr val="3399FF"/>
              </a:solidFill>
              <a:round/>
              <a:headEnd/>
              <a:tailEnd/>
            </a:ln>
          </p:spPr>
          <p:txBody>
            <a:bodyPr/>
            <a:lstStyle/>
            <a:p>
              <a:endParaRPr lang="en-US"/>
            </a:p>
          </p:txBody>
        </p:sp>
        <p:sp>
          <p:nvSpPr>
            <p:cNvPr id="48220" name="Line 2140"/>
            <p:cNvSpPr>
              <a:spLocks noChangeShapeType="1"/>
            </p:cNvSpPr>
            <p:nvPr/>
          </p:nvSpPr>
          <p:spPr bwMode="auto">
            <a:xfrm>
              <a:off x="2082" y="3463"/>
              <a:ext cx="1" cy="114"/>
            </a:xfrm>
            <a:prstGeom prst="line">
              <a:avLst/>
            </a:prstGeom>
            <a:noFill/>
            <a:ln w="28575">
              <a:solidFill>
                <a:srgbClr val="3399FF"/>
              </a:solidFill>
              <a:round/>
              <a:headEnd/>
              <a:tailEnd/>
            </a:ln>
          </p:spPr>
          <p:txBody>
            <a:bodyPr/>
            <a:lstStyle/>
            <a:p>
              <a:endParaRPr lang="en-US"/>
            </a:p>
          </p:txBody>
        </p:sp>
        <p:sp>
          <p:nvSpPr>
            <p:cNvPr id="48221" name="Line 2141"/>
            <p:cNvSpPr>
              <a:spLocks noChangeShapeType="1"/>
            </p:cNvSpPr>
            <p:nvPr/>
          </p:nvSpPr>
          <p:spPr bwMode="auto">
            <a:xfrm flipH="1">
              <a:off x="2009" y="3699"/>
              <a:ext cx="145" cy="1"/>
            </a:xfrm>
            <a:prstGeom prst="line">
              <a:avLst/>
            </a:prstGeom>
            <a:noFill/>
            <a:ln w="28575">
              <a:solidFill>
                <a:srgbClr val="3399FF"/>
              </a:solidFill>
              <a:round/>
              <a:headEnd/>
              <a:tailEnd/>
            </a:ln>
          </p:spPr>
          <p:txBody>
            <a:bodyPr/>
            <a:lstStyle/>
            <a:p>
              <a:endParaRPr lang="en-US"/>
            </a:p>
          </p:txBody>
        </p:sp>
        <p:sp>
          <p:nvSpPr>
            <p:cNvPr id="48222" name="Rectangle 2142"/>
            <p:cNvSpPr>
              <a:spLocks noChangeArrowheads="1"/>
            </p:cNvSpPr>
            <p:nvPr/>
          </p:nvSpPr>
          <p:spPr bwMode="auto">
            <a:xfrm>
              <a:off x="2203" y="3672"/>
              <a:ext cx="191" cy="58"/>
            </a:xfrm>
            <a:prstGeom prst="rect">
              <a:avLst/>
            </a:prstGeom>
            <a:noFill/>
            <a:ln w="9525">
              <a:noFill/>
              <a:miter lim="800000"/>
              <a:headEnd/>
              <a:tailEnd/>
            </a:ln>
          </p:spPr>
          <p:txBody>
            <a:bodyPr wrap="none" lIns="0" tIns="0" rIns="0" bIns="0">
              <a:spAutoFit/>
            </a:bodyPr>
            <a:lstStyle/>
            <a:p>
              <a:pPr eaLnBrk="1" hangingPunct="1"/>
              <a:r>
                <a:rPr lang="en-US" altLang="zh-TW" sz="600" b="0">
                  <a:solidFill>
                    <a:schemeClr val="tx1"/>
                  </a:solidFill>
                  <a:ea typeface="PMingLiU" pitchFamily="18" charset="-120"/>
                </a:rPr>
                <a:t>Elephant</a:t>
              </a:r>
              <a:endParaRPr lang="en-US" altLang="zh-TW" sz="2800" b="0">
                <a:solidFill>
                  <a:schemeClr val="tx1"/>
                </a:solidFill>
                <a:latin typeface="Comic Sans MS" pitchFamily="66" charset="0"/>
                <a:ea typeface="PMingLiU" pitchFamily="18" charset="-120"/>
              </a:endParaRPr>
            </a:p>
          </p:txBody>
        </p:sp>
        <p:sp>
          <p:nvSpPr>
            <p:cNvPr id="48223" name="Line 2143"/>
            <p:cNvSpPr>
              <a:spLocks noChangeShapeType="1"/>
            </p:cNvSpPr>
            <p:nvPr/>
          </p:nvSpPr>
          <p:spPr bwMode="auto">
            <a:xfrm flipH="1">
              <a:off x="1864" y="3607"/>
              <a:ext cx="145" cy="1"/>
            </a:xfrm>
            <a:prstGeom prst="line">
              <a:avLst/>
            </a:prstGeom>
            <a:noFill/>
            <a:ln w="28575">
              <a:solidFill>
                <a:srgbClr val="3399FF"/>
              </a:solidFill>
              <a:round/>
              <a:headEnd/>
              <a:tailEnd/>
            </a:ln>
          </p:spPr>
          <p:txBody>
            <a:bodyPr/>
            <a:lstStyle/>
            <a:p>
              <a:endParaRPr lang="en-US"/>
            </a:p>
          </p:txBody>
        </p:sp>
        <p:sp>
          <p:nvSpPr>
            <p:cNvPr id="48224" name="Line 2144"/>
            <p:cNvSpPr>
              <a:spLocks noChangeShapeType="1"/>
            </p:cNvSpPr>
            <p:nvPr/>
          </p:nvSpPr>
          <p:spPr bwMode="auto">
            <a:xfrm>
              <a:off x="2009" y="3520"/>
              <a:ext cx="1" cy="179"/>
            </a:xfrm>
            <a:prstGeom prst="line">
              <a:avLst/>
            </a:prstGeom>
            <a:noFill/>
            <a:ln w="28575">
              <a:solidFill>
                <a:srgbClr val="3399FF"/>
              </a:solidFill>
              <a:round/>
              <a:headEnd/>
              <a:tailEnd/>
            </a:ln>
          </p:spPr>
          <p:txBody>
            <a:bodyPr/>
            <a:lstStyle/>
            <a:p>
              <a:endParaRPr lang="en-US"/>
            </a:p>
          </p:txBody>
        </p:sp>
        <p:sp>
          <p:nvSpPr>
            <p:cNvPr id="48225" name="Line 2145"/>
            <p:cNvSpPr>
              <a:spLocks noChangeShapeType="1"/>
            </p:cNvSpPr>
            <p:nvPr/>
          </p:nvSpPr>
          <p:spPr bwMode="auto">
            <a:xfrm flipH="1">
              <a:off x="2082" y="3813"/>
              <a:ext cx="72" cy="1"/>
            </a:xfrm>
            <a:prstGeom prst="line">
              <a:avLst/>
            </a:prstGeom>
            <a:noFill/>
            <a:ln w="28575">
              <a:solidFill>
                <a:srgbClr val="3399FF"/>
              </a:solidFill>
              <a:round/>
              <a:headEnd/>
              <a:tailEnd/>
            </a:ln>
          </p:spPr>
          <p:txBody>
            <a:bodyPr/>
            <a:lstStyle/>
            <a:p>
              <a:endParaRPr lang="en-US"/>
            </a:p>
          </p:txBody>
        </p:sp>
        <p:sp>
          <p:nvSpPr>
            <p:cNvPr id="48226" name="Rectangle 2146"/>
            <p:cNvSpPr>
              <a:spLocks noChangeArrowheads="1"/>
            </p:cNvSpPr>
            <p:nvPr/>
          </p:nvSpPr>
          <p:spPr bwMode="auto">
            <a:xfrm>
              <a:off x="2202" y="3786"/>
              <a:ext cx="193" cy="58"/>
            </a:xfrm>
            <a:prstGeom prst="rect">
              <a:avLst/>
            </a:prstGeom>
            <a:noFill/>
            <a:ln w="9525">
              <a:noFill/>
              <a:miter lim="800000"/>
              <a:headEnd/>
              <a:tailEnd/>
            </a:ln>
          </p:spPr>
          <p:txBody>
            <a:bodyPr wrap="none" lIns="0" tIns="0" rIns="0" bIns="0">
              <a:spAutoFit/>
            </a:bodyPr>
            <a:lstStyle/>
            <a:p>
              <a:pPr eaLnBrk="1" hangingPunct="1"/>
              <a:r>
                <a:rPr lang="en-US" altLang="zh-TW" sz="600" b="0">
                  <a:solidFill>
                    <a:schemeClr val="tx1"/>
                  </a:solidFill>
                  <a:ea typeface="PMingLiU" pitchFamily="18" charset="-120"/>
                </a:rPr>
                <a:t>Aardvark</a:t>
              </a:r>
              <a:endParaRPr lang="en-US" altLang="zh-TW" sz="2800" b="0">
                <a:solidFill>
                  <a:schemeClr val="tx1"/>
                </a:solidFill>
                <a:latin typeface="Comic Sans MS" pitchFamily="66" charset="0"/>
                <a:ea typeface="PMingLiU" pitchFamily="18" charset="-120"/>
              </a:endParaRPr>
            </a:p>
          </p:txBody>
        </p:sp>
        <p:sp>
          <p:nvSpPr>
            <p:cNvPr id="48227" name="Line 2147"/>
            <p:cNvSpPr>
              <a:spLocks noChangeShapeType="1"/>
            </p:cNvSpPr>
            <p:nvPr/>
          </p:nvSpPr>
          <p:spPr bwMode="auto">
            <a:xfrm flipH="1">
              <a:off x="2082" y="3931"/>
              <a:ext cx="72" cy="1"/>
            </a:xfrm>
            <a:prstGeom prst="line">
              <a:avLst/>
            </a:prstGeom>
            <a:noFill/>
            <a:ln w="28575">
              <a:solidFill>
                <a:srgbClr val="3399FF"/>
              </a:solidFill>
              <a:round/>
              <a:headEnd/>
              <a:tailEnd/>
            </a:ln>
          </p:spPr>
          <p:txBody>
            <a:bodyPr/>
            <a:lstStyle/>
            <a:p>
              <a:endParaRPr lang="en-US"/>
            </a:p>
          </p:txBody>
        </p:sp>
        <p:sp>
          <p:nvSpPr>
            <p:cNvPr id="48228" name="Rectangle 2148"/>
            <p:cNvSpPr>
              <a:spLocks noChangeArrowheads="1"/>
            </p:cNvSpPr>
            <p:nvPr/>
          </p:nvSpPr>
          <p:spPr bwMode="auto">
            <a:xfrm>
              <a:off x="2216" y="3905"/>
              <a:ext cx="341" cy="58"/>
            </a:xfrm>
            <a:prstGeom prst="rect">
              <a:avLst/>
            </a:prstGeom>
            <a:noFill/>
            <a:ln w="9525">
              <a:noFill/>
              <a:miter lim="800000"/>
              <a:headEnd/>
              <a:tailEnd/>
            </a:ln>
          </p:spPr>
          <p:txBody>
            <a:bodyPr wrap="none" lIns="0" tIns="0" rIns="0" bIns="0">
              <a:spAutoFit/>
            </a:bodyPr>
            <a:lstStyle/>
            <a:p>
              <a:pPr eaLnBrk="1" hangingPunct="1"/>
              <a:r>
                <a:rPr lang="en-US" altLang="zh-TW" sz="600" b="0">
                  <a:solidFill>
                    <a:schemeClr val="tx1"/>
                  </a:solidFill>
                  <a:ea typeface="PMingLiU" pitchFamily="18" charset="-120"/>
                </a:rPr>
                <a:t>Elephant Shrew</a:t>
              </a:r>
              <a:endParaRPr lang="en-US" altLang="zh-TW" sz="2800" b="0">
                <a:solidFill>
                  <a:schemeClr val="tx1"/>
                </a:solidFill>
                <a:latin typeface="Comic Sans MS" pitchFamily="66" charset="0"/>
                <a:ea typeface="PMingLiU" pitchFamily="18" charset="-120"/>
              </a:endParaRPr>
            </a:p>
          </p:txBody>
        </p:sp>
        <p:sp>
          <p:nvSpPr>
            <p:cNvPr id="48229" name="Line 2149"/>
            <p:cNvSpPr>
              <a:spLocks noChangeShapeType="1"/>
            </p:cNvSpPr>
            <p:nvPr/>
          </p:nvSpPr>
          <p:spPr bwMode="auto">
            <a:xfrm flipH="1">
              <a:off x="1864" y="3874"/>
              <a:ext cx="218" cy="1"/>
            </a:xfrm>
            <a:prstGeom prst="line">
              <a:avLst/>
            </a:prstGeom>
            <a:noFill/>
            <a:ln w="28575">
              <a:solidFill>
                <a:srgbClr val="3399FF"/>
              </a:solidFill>
              <a:round/>
              <a:headEnd/>
              <a:tailEnd/>
            </a:ln>
          </p:spPr>
          <p:txBody>
            <a:bodyPr/>
            <a:lstStyle/>
            <a:p>
              <a:endParaRPr lang="en-US"/>
            </a:p>
          </p:txBody>
        </p:sp>
        <p:sp>
          <p:nvSpPr>
            <p:cNvPr id="48230" name="Line 2150"/>
            <p:cNvSpPr>
              <a:spLocks noChangeShapeType="1"/>
            </p:cNvSpPr>
            <p:nvPr/>
          </p:nvSpPr>
          <p:spPr bwMode="auto">
            <a:xfrm>
              <a:off x="2082" y="3813"/>
              <a:ext cx="1" cy="118"/>
            </a:xfrm>
            <a:prstGeom prst="line">
              <a:avLst/>
            </a:prstGeom>
            <a:noFill/>
            <a:ln w="28575">
              <a:solidFill>
                <a:srgbClr val="3399FF"/>
              </a:solidFill>
              <a:round/>
              <a:headEnd/>
              <a:tailEnd/>
            </a:ln>
          </p:spPr>
          <p:txBody>
            <a:bodyPr/>
            <a:lstStyle/>
            <a:p>
              <a:endParaRPr lang="en-US"/>
            </a:p>
          </p:txBody>
        </p:sp>
        <p:sp>
          <p:nvSpPr>
            <p:cNvPr id="48231" name="Line 2151"/>
            <p:cNvSpPr>
              <a:spLocks noChangeShapeType="1"/>
            </p:cNvSpPr>
            <p:nvPr/>
          </p:nvSpPr>
          <p:spPr bwMode="auto">
            <a:xfrm flipH="1">
              <a:off x="358" y="3741"/>
              <a:ext cx="1506" cy="1"/>
            </a:xfrm>
            <a:prstGeom prst="line">
              <a:avLst/>
            </a:prstGeom>
            <a:noFill/>
            <a:ln w="28575">
              <a:solidFill>
                <a:srgbClr val="3399FF"/>
              </a:solidFill>
              <a:round/>
              <a:headEnd/>
              <a:tailEnd/>
            </a:ln>
          </p:spPr>
          <p:txBody>
            <a:bodyPr/>
            <a:lstStyle/>
            <a:p>
              <a:endParaRPr lang="en-US"/>
            </a:p>
          </p:txBody>
        </p:sp>
        <p:sp>
          <p:nvSpPr>
            <p:cNvPr id="48232" name="Line 2152"/>
            <p:cNvSpPr>
              <a:spLocks noChangeShapeType="1"/>
            </p:cNvSpPr>
            <p:nvPr/>
          </p:nvSpPr>
          <p:spPr bwMode="auto">
            <a:xfrm>
              <a:off x="1864" y="3607"/>
              <a:ext cx="1" cy="267"/>
            </a:xfrm>
            <a:prstGeom prst="line">
              <a:avLst/>
            </a:prstGeom>
            <a:noFill/>
            <a:ln w="28575">
              <a:solidFill>
                <a:srgbClr val="3399FF"/>
              </a:solidFill>
              <a:round/>
              <a:headEnd/>
              <a:tailEnd/>
            </a:ln>
          </p:spPr>
          <p:txBody>
            <a:bodyPr/>
            <a:lstStyle/>
            <a:p>
              <a:endParaRPr lang="en-US"/>
            </a:p>
          </p:txBody>
        </p:sp>
        <p:sp>
          <p:nvSpPr>
            <p:cNvPr id="48233" name="Line 2153"/>
            <p:cNvSpPr>
              <a:spLocks noChangeShapeType="1"/>
            </p:cNvSpPr>
            <p:nvPr/>
          </p:nvSpPr>
          <p:spPr bwMode="auto">
            <a:xfrm flipH="1">
              <a:off x="217" y="3314"/>
              <a:ext cx="141" cy="1"/>
            </a:xfrm>
            <a:prstGeom prst="line">
              <a:avLst/>
            </a:prstGeom>
            <a:noFill/>
            <a:ln w="28575">
              <a:solidFill>
                <a:schemeClr val="tx1"/>
              </a:solidFill>
              <a:round/>
              <a:headEnd/>
              <a:tailEnd/>
            </a:ln>
          </p:spPr>
          <p:txBody>
            <a:bodyPr/>
            <a:lstStyle/>
            <a:p>
              <a:endParaRPr lang="en-US"/>
            </a:p>
          </p:txBody>
        </p:sp>
        <p:sp>
          <p:nvSpPr>
            <p:cNvPr id="48234" name="Line 2154"/>
            <p:cNvSpPr>
              <a:spLocks noChangeShapeType="1"/>
            </p:cNvSpPr>
            <p:nvPr/>
          </p:nvSpPr>
          <p:spPr bwMode="auto">
            <a:xfrm>
              <a:off x="358" y="2891"/>
              <a:ext cx="1" cy="850"/>
            </a:xfrm>
            <a:prstGeom prst="line">
              <a:avLst/>
            </a:prstGeom>
            <a:noFill/>
            <a:ln w="28575">
              <a:solidFill>
                <a:schemeClr val="tx1"/>
              </a:solidFill>
              <a:round/>
              <a:headEnd/>
              <a:tailEnd/>
            </a:ln>
          </p:spPr>
          <p:txBody>
            <a:bodyPr/>
            <a:lstStyle/>
            <a:p>
              <a:endParaRPr lang="en-US"/>
            </a:p>
          </p:txBody>
        </p:sp>
        <p:sp>
          <p:nvSpPr>
            <p:cNvPr id="48235" name="Line 2155"/>
            <p:cNvSpPr>
              <a:spLocks noChangeShapeType="1"/>
            </p:cNvSpPr>
            <p:nvPr/>
          </p:nvSpPr>
          <p:spPr bwMode="auto">
            <a:xfrm flipH="1">
              <a:off x="217" y="4049"/>
              <a:ext cx="1937" cy="1"/>
            </a:xfrm>
            <a:prstGeom prst="line">
              <a:avLst/>
            </a:prstGeom>
            <a:noFill/>
            <a:ln w="28575">
              <a:solidFill>
                <a:schemeClr val="tx1"/>
              </a:solidFill>
              <a:round/>
              <a:headEnd/>
              <a:tailEnd/>
            </a:ln>
          </p:spPr>
          <p:txBody>
            <a:bodyPr/>
            <a:lstStyle/>
            <a:p>
              <a:endParaRPr lang="en-US"/>
            </a:p>
          </p:txBody>
        </p:sp>
        <p:sp>
          <p:nvSpPr>
            <p:cNvPr id="48236" name="Rectangle 2156"/>
            <p:cNvSpPr>
              <a:spLocks noChangeArrowheads="1"/>
            </p:cNvSpPr>
            <p:nvPr/>
          </p:nvSpPr>
          <p:spPr bwMode="auto">
            <a:xfrm>
              <a:off x="2211" y="4023"/>
              <a:ext cx="206" cy="58"/>
            </a:xfrm>
            <a:prstGeom prst="rect">
              <a:avLst/>
            </a:prstGeom>
            <a:noFill/>
            <a:ln w="9525">
              <a:noFill/>
              <a:miter lim="800000"/>
              <a:headEnd/>
              <a:tailEnd/>
            </a:ln>
          </p:spPr>
          <p:txBody>
            <a:bodyPr wrap="none" lIns="0" tIns="0" rIns="0" bIns="0">
              <a:spAutoFit/>
            </a:bodyPr>
            <a:lstStyle/>
            <a:p>
              <a:pPr eaLnBrk="1" hangingPunct="1"/>
              <a:r>
                <a:rPr lang="en-US" altLang="zh-TW" sz="600" b="0">
                  <a:solidFill>
                    <a:schemeClr val="tx1"/>
                  </a:solidFill>
                  <a:ea typeface="PMingLiU" pitchFamily="18" charset="-120"/>
                </a:rPr>
                <a:t>Opossum</a:t>
              </a:r>
              <a:endParaRPr lang="en-US" altLang="zh-TW" sz="2800" b="0">
                <a:solidFill>
                  <a:schemeClr val="tx1"/>
                </a:solidFill>
                <a:latin typeface="Comic Sans MS" pitchFamily="66" charset="0"/>
                <a:ea typeface="PMingLiU" pitchFamily="18" charset="-120"/>
              </a:endParaRPr>
            </a:p>
          </p:txBody>
        </p:sp>
        <p:sp>
          <p:nvSpPr>
            <p:cNvPr id="48237" name="Line 2157"/>
            <p:cNvSpPr>
              <a:spLocks noChangeShapeType="1"/>
            </p:cNvSpPr>
            <p:nvPr/>
          </p:nvSpPr>
          <p:spPr bwMode="auto">
            <a:xfrm flipH="1">
              <a:off x="217" y="4164"/>
              <a:ext cx="1937" cy="1"/>
            </a:xfrm>
            <a:prstGeom prst="line">
              <a:avLst/>
            </a:prstGeom>
            <a:noFill/>
            <a:ln w="28575">
              <a:solidFill>
                <a:schemeClr val="tx1"/>
              </a:solidFill>
              <a:round/>
              <a:headEnd/>
              <a:tailEnd/>
            </a:ln>
          </p:spPr>
          <p:txBody>
            <a:bodyPr/>
            <a:lstStyle/>
            <a:p>
              <a:endParaRPr lang="en-US"/>
            </a:p>
          </p:txBody>
        </p:sp>
        <p:sp>
          <p:nvSpPr>
            <p:cNvPr id="48238" name="Rectangle 2158"/>
            <p:cNvSpPr>
              <a:spLocks noChangeArrowheads="1"/>
            </p:cNvSpPr>
            <p:nvPr/>
          </p:nvSpPr>
          <p:spPr bwMode="auto">
            <a:xfrm>
              <a:off x="2205" y="4141"/>
              <a:ext cx="210" cy="58"/>
            </a:xfrm>
            <a:prstGeom prst="rect">
              <a:avLst/>
            </a:prstGeom>
            <a:noFill/>
            <a:ln w="9525">
              <a:noFill/>
              <a:miter lim="800000"/>
              <a:headEnd/>
              <a:tailEnd/>
            </a:ln>
          </p:spPr>
          <p:txBody>
            <a:bodyPr wrap="none" lIns="0" tIns="0" rIns="0" bIns="0">
              <a:spAutoFit/>
            </a:bodyPr>
            <a:lstStyle/>
            <a:p>
              <a:pPr eaLnBrk="1" hangingPunct="1"/>
              <a:r>
                <a:rPr lang="en-US" altLang="zh-TW" sz="600" b="0">
                  <a:solidFill>
                    <a:schemeClr val="tx1"/>
                  </a:solidFill>
                  <a:ea typeface="PMingLiU" pitchFamily="18" charset="-120"/>
                </a:rPr>
                <a:t>Kangaroo</a:t>
              </a:r>
              <a:endParaRPr lang="en-US" altLang="zh-TW" sz="2800" b="0">
                <a:solidFill>
                  <a:schemeClr val="tx1"/>
                </a:solidFill>
                <a:latin typeface="Comic Sans MS" pitchFamily="66" charset="0"/>
                <a:ea typeface="PMingLiU" pitchFamily="18" charset="-120"/>
              </a:endParaRPr>
            </a:p>
          </p:txBody>
        </p:sp>
        <p:sp>
          <p:nvSpPr>
            <p:cNvPr id="48239" name="Line 2159"/>
            <p:cNvSpPr>
              <a:spLocks noChangeShapeType="1"/>
            </p:cNvSpPr>
            <p:nvPr/>
          </p:nvSpPr>
          <p:spPr bwMode="auto">
            <a:xfrm>
              <a:off x="217" y="3314"/>
              <a:ext cx="1" cy="850"/>
            </a:xfrm>
            <a:prstGeom prst="line">
              <a:avLst/>
            </a:prstGeom>
            <a:noFill/>
            <a:ln w="28575">
              <a:solidFill>
                <a:schemeClr val="tx1"/>
              </a:solidFill>
              <a:round/>
              <a:headEnd/>
              <a:tailEnd/>
            </a:ln>
          </p:spPr>
          <p:txBody>
            <a:bodyPr/>
            <a:lstStyle/>
            <a:p>
              <a:endParaRPr lang="en-US"/>
            </a:p>
          </p:txBody>
        </p:sp>
        <p:sp>
          <p:nvSpPr>
            <p:cNvPr id="48240" name="Text Box 2160"/>
            <p:cNvSpPr txBox="1">
              <a:spLocks noChangeArrowheads="1"/>
            </p:cNvSpPr>
            <p:nvPr/>
          </p:nvSpPr>
          <p:spPr bwMode="auto">
            <a:xfrm>
              <a:off x="905" y="1566"/>
              <a:ext cx="217" cy="327"/>
            </a:xfrm>
            <a:prstGeom prst="rect">
              <a:avLst/>
            </a:prstGeom>
            <a:noFill/>
            <a:ln w="9525">
              <a:noFill/>
              <a:miter lim="800000"/>
              <a:headEnd/>
              <a:tailEnd/>
            </a:ln>
            <a:effectLst/>
          </p:spPr>
          <p:txBody>
            <a:bodyPr wrap="none">
              <a:spAutoFit/>
            </a:bodyPr>
            <a:lstStyle/>
            <a:p>
              <a:pPr eaLnBrk="1" hangingPunct="1"/>
              <a:r>
                <a:rPr lang="en-US" altLang="zh-TW" sz="2800" b="0">
                  <a:solidFill>
                    <a:schemeClr val="tx1"/>
                  </a:solidFill>
                  <a:latin typeface="Comic Sans MS" pitchFamily="66" charset="0"/>
                  <a:ea typeface="PMingLiU" pitchFamily="18" charset="-120"/>
                </a:rPr>
                <a:t>1</a:t>
              </a:r>
            </a:p>
          </p:txBody>
        </p:sp>
        <p:sp>
          <p:nvSpPr>
            <p:cNvPr id="48241" name="Text Box 2161"/>
            <p:cNvSpPr txBox="1">
              <a:spLocks noChangeArrowheads="1"/>
            </p:cNvSpPr>
            <p:nvPr/>
          </p:nvSpPr>
          <p:spPr bwMode="auto">
            <a:xfrm>
              <a:off x="887" y="2646"/>
              <a:ext cx="253" cy="327"/>
            </a:xfrm>
            <a:prstGeom prst="rect">
              <a:avLst/>
            </a:prstGeom>
            <a:noFill/>
            <a:ln w="9525">
              <a:noFill/>
              <a:miter lim="800000"/>
              <a:headEnd/>
              <a:tailEnd/>
            </a:ln>
            <a:effectLst/>
          </p:spPr>
          <p:txBody>
            <a:bodyPr wrap="none">
              <a:spAutoFit/>
            </a:bodyPr>
            <a:lstStyle/>
            <a:p>
              <a:pPr eaLnBrk="1" hangingPunct="1"/>
              <a:r>
                <a:rPr lang="en-US" altLang="zh-TW" sz="2800" b="0">
                  <a:solidFill>
                    <a:schemeClr val="tx1"/>
                  </a:solidFill>
                  <a:latin typeface="Comic Sans MS" pitchFamily="66" charset="0"/>
                  <a:ea typeface="PMingLiU" pitchFamily="18" charset="-120"/>
                </a:rPr>
                <a:t>2</a:t>
              </a:r>
            </a:p>
          </p:txBody>
        </p:sp>
        <p:sp>
          <p:nvSpPr>
            <p:cNvPr id="48242" name="Text Box 2162"/>
            <p:cNvSpPr txBox="1">
              <a:spLocks noChangeArrowheads="1"/>
            </p:cNvSpPr>
            <p:nvPr/>
          </p:nvSpPr>
          <p:spPr bwMode="auto">
            <a:xfrm>
              <a:off x="887" y="3006"/>
              <a:ext cx="253" cy="327"/>
            </a:xfrm>
            <a:prstGeom prst="rect">
              <a:avLst/>
            </a:prstGeom>
            <a:noFill/>
            <a:ln w="9525">
              <a:noFill/>
              <a:miter lim="800000"/>
              <a:headEnd/>
              <a:tailEnd/>
            </a:ln>
            <a:effectLst/>
          </p:spPr>
          <p:txBody>
            <a:bodyPr wrap="none">
              <a:spAutoFit/>
            </a:bodyPr>
            <a:lstStyle/>
            <a:p>
              <a:pPr eaLnBrk="1" hangingPunct="1"/>
              <a:r>
                <a:rPr lang="en-US" altLang="zh-TW" sz="2800" b="0">
                  <a:solidFill>
                    <a:schemeClr val="tx1"/>
                  </a:solidFill>
                  <a:latin typeface="Comic Sans MS" pitchFamily="66" charset="0"/>
                  <a:ea typeface="PMingLiU" pitchFamily="18" charset="-120"/>
                </a:rPr>
                <a:t>3</a:t>
              </a:r>
            </a:p>
          </p:txBody>
        </p:sp>
        <p:sp>
          <p:nvSpPr>
            <p:cNvPr id="48243" name="Text Box 2163"/>
            <p:cNvSpPr txBox="1">
              <a:spLocks noChangeArrowheads="1"/>
            </p:cNvSpPr>
            <p:nvPr/>
          </p:nvSpPr>
          <p:spPr bwMode="auto">
            <a:xfrm>
              <a:off x="887" y="3406"/>
              <a:ext cx="253" cy="327"/>
            </a:xfrm>
            <a:prstGeom prst="rect">
              <a:avLst/>
            </a:prstGeom>
            <a:noFill/>
            <a:ln w="9525">
              <a:noFill/>
              <a:miter lim="800000"/>
              <a:headEnd/>
              <a:tailEnd/>
            </a:ln>
            <a:effectLst/>
          </p:spPr>
          <p:txBody>
            <a:bodyPr wrap="none">
              <a:spAutoFit/>
            </a:bodyPr>
            <a:lstStyle/>
            <a:p>
              <a:pPr eaLnBrk="1" hangingPunct="1"/>
              <a:r>
                <a:rPr lang="en-US" altLang="zh-TW" sz="2800" b="0">
                  <a:solidFill>
                    <a:schemeClr val="tx1"/>
                  </a:solidFill>
                  <a:latin typeface="Comic Sans MS" pitchFamily="66" charset="0"/>
                  <a:ea typeface="PMingLiU" pitchFamily="18" charset="-120"/>
                </a:rPr>
                <a:t>4</a:t>
              </a:r>
            </a:p>
          </p:txBody>
        </p:sp>
      </p:grpSp>
      <p:grpSp>
        <p:nvGrpSpPr>
          <p:cNvPr id="48244" name="Group 2164"/>
          <p:cNvGrpSpPr>
            <a:grpSpLocks/>
          </p:cNvGrpSpPr>
          <p:nvPr/>
        </p:nvGrpSpPr>
        <p:grpSpPr bwMode="auto">
          <a:xfrm>
            <a:off x="4191000" y="1147763"/>
            <a:ext cx="4752975" cy="5240337"/>
            <a:chOff x="2640" y="723"/>
            <a:chExt cx="2994" cy="3301"/>
          </a:xfrm>
        </p:grpSpPr>
        <p:grpSp>
          <p:nvGrpSpPr>
            <p:cNvPr id="48245" name="Group 2165"/>
            <p:cNvGrpSpPr>
              <a:grpSpLocks/>
            </p:cNvGrpSpPr>
            <p:nvPr/>
          </p:nvGrpSpPr>
          <p:grpSpPr bwMode="auto">
            <a:xfrm>
              <a:off x="2640" y="1490"/>
              <a:ext cx="2994" cy="553"/>
              <a:chOff x="2640" y="1490"/>
              <a:chExt cx="2994" cy="553"/>
            </a:xfrm>
          </p:grpSpPr>
          <p:grpSp>
            <p:nvGrpSpPr>
              <p:cNvPr id="48246" name="Group 2166"/>
              <p:cNvGrpSpPr>
                <a:grpSpLocks/>
              </p:cNvGrpSpPr>
              <p:nvPr/>
            </p:nvGrpSpPr>
            <p:grpSpPr bwMode="auto">
              <a:xfrm>
                <a:off x="2820" y="1667"/>
                <a:ext cx="600" cy="376"/>
                <a:chOff x="2948" y="2344"/>
                <a:chExt cx="600" cy="376"/>
              </a:xfrm>
            </p:grpSpPr>
            <p:sp>
              <p:nvSpPr>
                <p:cNvPr id="48247" name="Rectangle 2167"/>
                <p:cNvSpPr>
                  <a:spLocks noChangeArrowheads="1"/>
                </p:cNvSpPr>
                <p:nvPr/>
              </p:nvSpPr>
              <p:spPr bwMode="auto">
                <a:xfrm>
                  <a:off x="2948" y="2344"/>
                  <a:ext cx="600" cy="376"/>
                </a:xfrm>
                <a:prstGeom prst="rect">
                  <a:avLst/>
                </a:prstGeom>
                <a:solidFill>
                  <a:schemeClr val="tx1"/>
                </a:solidFill>
                <a:ln w="38100">
                  <a:solidFill>
                    <a:srgbClr val="3399FF"/>
                  </a:solidFill>
                  <a:miter lim="800000"/>
                  <a:headEnd/>
                  <a:tailEnd/>
                </a:ln>
                <a:effectLst/>
              </p:spPr>
              <p:txBody>
                <a:bodyPr wrap="none" anchor="ctr"/>
                <a:lstStyle/>
                <a:p>
                  <a:endParaRPr lang="en-US"/>
                </a:p>
              </p:txBody>
            </p:sp>
            <p:pic>
              <p:nvPicPr>
                <p:cNvPr id="48248" name="Picture 2168" descr="Taurus (Bos primigenius)">
                  <a:hlinkClick r:id=""/>
                </p:cNvPr>
                <p:cNvPicPr>
                  <a:picLocks noChangeAspect="1" noChangeArrowheads="1"/>
                </p:cNvPicPr>
                <p:nvPr/>
              </p:nvPicPr>
              <p:blipFill>
                <a:blip r:embed="rId3"/>
                <a:srcRect/>
                <a:stretch>
                  <a:fillRect/>
                </a:stretch>
              </p:blipFill>
              <p:spPr bwMode="auto">
                <a:xfrm>
                  <a:off x="2981" y="2361"/>
                  <a:ext cx="547" cy="349"/>
                </a:xfrm>
                <a:prstGeom prst="rect">
                  <a:avLst/>
                </a:prstGeom>
                <a:noFill/>
              </p:spPr>
            </p:pic>
          </p:grpSp>
          <p:sp>
            <p:nvSpPr>
              <p:cNvPr id="48249" name="Text Box 2169"/>
              <p:cNvSpPr txBox="1">
                <a:spLocks noChangeArrowheads="1"/>
              </p:cNvSpPr>
              <p:nvPr/>
            </p:nvSpPr>
            <p:spPr bwMode="auto">
              <a:xfrm>
                <a:off x="4121" y="1669"/>
                <a:ext cx="1513" cy="288"/>
              </a:xfrm>
              <a:prstGeom prst="rect">
                <a:avLst/>
              </a:prstGeom>
              <a:noFill/>
              <a:ln w="9525">
                <a:noFill/>
                <a:miter lim="800000"/>
                <a:headEnd/>
                <a:tailEnd/>
              </a:ln>
              <a:effectLst/>
            </p:spPr>
            <p:txBody>
              <a:bodyPr wrap="none">
                <a:spAutoFit/>
              </a:bodyPr>
              <a:lstStyle/>
              <a:p>
                <a:pPr eaLnBrk="1" hangingPunct="1"/>
                <a:r>
                  <a:rPr lang="en-US" altLang="zh-TW" b="0">
                    <a:solidFill>
                      <a:srgbClr val="3399FF"/>
                    </a:solidFill>
                    <a:latin typeface="Comic Sans MS" pitchFamily="66" charset="0"/>
                    <a:ea typeface="PMingLiU" pitchFamily="18" charset="-120"/>
                  </a:rPr>
                  <a:t>Cetartiodactyla</a:t>
                </a:r>
              </a:p>
            </p:txBody>
          </p:sp>
          <p:sp>
            <p:nvSpPr>
              <p:cNvPr id="48250" name="Oval 2170"/>
              <p:cNvSpPr>
                <a:spLocks noChangeArrowheads="1"/>
              </p:cNvSpPr>
              <p:nvPr/>
            </p:nvSpPr>
            <p:spPr bwMode="auto">
              <a:xfrm>
                <a:off x="2640" y="1544"/>
                <a:ext cx="56" cy="56"/>
              </a:xfrm>
              <a:prstGeom prst="ellipse">
                <a:avLst/>
              </a:prstGeom>
              <a:solidFill>
                <a:schemeClr val="accent2"/>
              </a:solidFill>
              <a:ln w="9525">
                <a:solidFill>
                  <a:schemeClr val="accent2"/>
                </a:solidFill>
                <a:round/>
                <a:headEnd/>
                <a:tailEnd/>
              </a:ln>
              <a:effectLst/>
            </p:spPr>
            <p:txBody>
              <a:bodyPr wrap="none" anchor="ctr"/>
              <a:lstStyle/>
              <a:p>
                <a:endParaRPr lang="en-US"/>
              </a:p>
            </p:txBody>
          </p:sp>
          <p:pic>
            <p:nvPicPr>
              <p:cNvPr id="48251" name="Picture 2171" descr="dolphin"/>
              <p:cNvPicPr>
                <a:picLocks noChangeAspect="1" noChangeArrowheads="1"/>
              </p:cNvPicPr>
              <p:nvPr/>
            </p:nvPicPr>
            <p:blipFill>
              <a:blip r:embed="rId4"/>
              <a:srcRect t="11667"/>
              <a:stretch>
                <a:fillRect/>
              </a:stretch>
            </p:blipFill>
            <p:spPr bwMode="auto">
              <a:xfrm>
                <a:off x="3533" y="1490"/>
                <a:ext cx="573" cy="318"/>
              </a:xfrm>
              <a:prstGeom prst="rect">
                <a:avLst/>
              </a:prstGeom>
              <a:noFill/>
              <a:ln w="38100">
                <a:solidFill>
                  <a:schemeClr val="accent2"/>
                </a:solidFill>
                <a:miter lim="800000"/>
                <a:headEnd/>
                <a:tailEnd/>
              </a:ln>
            </p:spPr>
          </p:pic>
          <p:sp>
            <p:nvSpPr>
              <p:cNvPr id="48252" name="Line 2172"/>
              <p:cNvSpPr>
                <a:spLocks noChangeShapeType="1"/>
              </p:cNvSpPr>
              <p:nvPr/>
            </p:nvSpPr>
            <p:spPr bwMode="auto">
              <a:xfrm flipH="1">
                <a:off x="2668" y="1676"/>
                <a:ext cx="0" cy="312"/>
              </a:xfrm>
              <a:prstGeom prst="line">
                <a:avLst/>
              </a:prstGeom>
              <a:noFill/>
              <a:ln w="76200">
                <a:solidFill>
                  <a:srgbClr val="3399FF"/>
                </a:solidFill>
                <a:round/>
                <a:headEnd/>
                <a:tailEnd/>
              </a:ln>
              <a:effectLst/>
            </p:spPr>
            <p:txBody>
              <a:bodyPr wrap="none"/>
              <a:lstStyle/>
              <a:p>
                <a:endParaRPr lang="en-US"/>
              </a:p>
            </p:txBody>
          </p:sp>
        </p:grpSp>
        <p:grpSp>
          <p:nvGrpSpPr>
            <p:cNvPr id="48253" name="Group 2173"/>
            <p:cNvGrpSpPr>
              <a:grpSpLocks/>
            </p:cNvGrpSpPr>
            <p:nvPr/>
          </p:nvGrpSpPr>
          <p:grpSpPr bwMode="auto">
            <a:xfrm>
              <a:off x="2668" y="3424"/>
              <a:ext cx="1897" cy="600"/>
              <a:chOff x="2668" y="3424"/>
              <a:chExt cx="1897" cy="600"/>
            </a:xfrm>
          </p:grpSpPr>
          <p:sp>
            <p:nvSpPr>
              <p:cNvPr id="48254" name="Line 2174"/>
              <p:cNvSpPr>
                <a:spLocks noChangeShapeType="1"/>
              </p:cNvSpPr>
              <p:nvPr/>
            </p:nvSpPr>
            <p:spPr bwMode="auto">
              <a:xfrm>
                <a:off x="2668" y="3424"/>
                <a:ext cx="0" cy="528"/>
              </a:xfrm>
              <a:prstGeom prst="line">
                <a:avLst/>
              </a:prstGeom>
              <a:noFill/>
              <a:ln w="76200">
                <a:solidFill>
                  <a:srgbClr val="3399FF"/>
                </a:solidFill>
                <a:round/>
                <a:headEnd/>
                <a:tailEnd/>
              </a:ln>
              <a:effectLst/>
            </p:spPr>
            <p:txBody>
              <a:bodyPr wrap="none"/>
              <a:lstStyle/>
              <a:p>
                <a:endParaRPr lang="en-US"/>
              </a:p>
            </p:txBody>
          </p:sp>
          <p:pic>
            <p:nvPicPr>
              <p:cNvPr id="48255" name="Picture 2175" descr="Elephant Drawing"/>
              <p:cNvPicPr>
                <a:picLocks noChangeAspect="1" noChangeArrowheads="1"/>
              </p:cNvPicPr>
              <p:nvPr/>
            </p:nvPicPr>
            <p:blipFill>
              <a:blip r:embed="rId5"/>
              <a:srcRect l="3087" t="4115" r="4851" b="4527"/>
              <a:stretch>
                <a:fillRect/>
              </a:stretch>
            </p:blipFill>
            <p:spPr bwMode="auto">
              <a:xfrm>
                <a:off x="2820" y="3612"/>
                <a:ext cx="388" cy="412"/>
              </a:xfrm>
              <a:prstGeom prst="rect">
                <a:avLst/>
              </a:prstGeom>
              <a:noFill/>
              <a:ln w="38100">
                <a:solidFill>
                  <a:srgbClr val="3399FF"/>
                </a:solidFill>
                <a:miter lim="800000"/>
                <a:headEnd/>
                <a:tailEnd/>
              </a:ln>
            </p:spPr>
          </p:pic>
          <p:sp>
            <p:nvSpPr>
              <p:cNvPr id="48256" name="Text Box 2176"/>
              <p:cNvSpPr txBox="1">
                <a:spLocks noChangeArrowheads="1"/>
              </p:cNvSpPr>
              <p:nvPr/>
            </p:nvSpPr>
            <p:spPr bwMode="auto">
              <a:xfrm>
                <a:off x="3411" y="3674"/>
                <a:ext cx="1154" cy="288"/>
              </a:xfrm>
              <a:prstGeom prst="rect">
                <a:avLst/>
              </a:prstGeom>
              <a:noFill/>
              <a:ln w="9525">
                <a:noFill/>
                <a:miter lim="800000"/>
                <a:headEnd/>
                <a:tailEnd/>
              </a:ln>
              <a:effectLst/>
            </p:spPr>
            <p:txBody>
              <a:bodyPr wrap="none">
                <a:spAutoFit/>
              </a:bodyPr>
              <a:lstStyle/>
              <a:p>
                <a:pPr eaLnBrk="1" hangingPunct="1"/>
                <a:r>
                  <a:rPr lang="en-US" altLang="zh-TW" b="0">
                    <a:solidFill>
                      <a:srgbClr val="3399FF"/>
                    </a:solidFill>
                    <a:latin typeface="Comic Sans MS" pitchFamily="66" charset="0"/>
                    <a:ea typeface="PMingLiU" pitchFamily="18" charset="-120"/>
                  </a:rPr>
                  <a:t>Afrotheria </a:t>
                </a:r>
              </a:p>
            </p:txBody>
          </p:sp>
        </p:grpSp>
        <p:grpSp>
          <p:nvGrpSpPr>
            <p:cNvPr id="48257" name="Group 2177"/>
            <p:cNvGrpSpPr>
              <a:grpSpLocks/>
            </p:cNvGrpSpPr>
            <p:nvPr/>
          </p:nvGrpSpPr>
          <p:grpSpPr bwMode="auto">
            <a:xfrm>
              <a:off x="2668" y="723"/>
              <a:ext cx="1835" cy="450"/>
              <a:chOff x="2668" y="723"/>
              <a:chExt cx="1835" cy="450"/>
            </a:xfrm>
          </p:grpSpPr>
          <p:pic>
            <p:nvPicPr>
              <p:cNvPr id="48258" name="Picture 2178" descr="pip">
                <a:hlinkClick r:id=""/>
              </p:cNvPr>
              <p:cNvPicPr>
                <a:picLocks noChangeAspect="1" noChangeArrowheads="1"/>
              </p:cNvPicPr>
              <p:nvPr/>
            </p:nvPicPr>
            <p:blipFill>
              <a:blip r:embed="rId6"/>
              <a:srcRect l="11200" t="8311" r="12000" b="4156"/>
              <a:stretch>
                <a:fillRect/>
              </a:stretch>
            </p:blipFill>
            <p:spPr bwMode="auto">
              <a:xfrm>
                <a:off x="2820" y="768"/>
                <a:ext cx="462" cy="405"/>
              </a:xfrm>
              <a:prstGeom prst="rect">
                <a:avLst/>
              </a:prstGeom>
              <a:noFill/>
              <a:ln w="38100">
                <a:solidFill>
                  <a:srgbClr val="00FF00"/>
                </a:solidFill>
                <a:miter lim="800000"/>
                <a:headEnd/>
                <a:tailEnd/>
              </a:ln>
            </p:spPr>
          </p:pic>
          <p:sp>
            <p:nvSpPr>
              <p:cNvPr id="48259" name="Text Box 2179"/>
              <p:cNvSpPr txBox="1">
                <a:spLocks noChangeArrowheads="1"/>
              </p:cNvSpPr>
              <p:nvPr/>
            </p:nvSpPr>
            <p:spPr bwMode="auto">
              <a:xfrm>
                <a:off x="3425" y="723"/>
                <a:ext cx="1078" cy="288"/>
              </a:xfrm>
              <a:prstGeom prst="rect">
                <a:avLst/>
              </a:prstGeom>
              <a:noFill/>
              <a:ln w="9525">
                <a:noFill/>
                <a:miter lim="800000"/>
                <a:headEnd/>
                <a:tailEnd/>
              </a:ln>
              <a:effectLst/>
            </p:spPr>
            <p:txBody>
              <a:bodyPr wrap="none">
                <a:spAutoFit/>
              </a:bodyPr>
              <a:lstStyle/>
              <a:p>
                <a:pPr eaLnBrk="1" hangingPunct="1"/>
                <a:r>
                  <a:rPr lang="en-US" altLang="zh-TW" b="0">
                    <a:solidFill>
                      <a:srgbClr val="00FF00"/>
                    </a:solidFill>
                    <a:latin typeface="Comic Sans MS" pitchFamily="66" charset="0"/>
                    <a:ea typeface="PMingLiU" pitchFamily="18" charset="-120"/>
                  </a:rPr>
                  <a:t>Chiroptera</a:t>
                </a:r>
              </a:p>
            </p:txBody>
          </p:sp>
          <p:sp>
            <p:nvSpPr>
              <p:cNvPr id="48260" name="Line 2180"/>
              <p:cNvSpPr>
                <a:spLocks noChangeShapeType="1"/>
              </p:cNvSpPr>
              <p:nvPr/>
            </p:nvSpPr>
            <p:spPr bwMode="auto">
              <a:xfrm>
                <a:off x="2668" y="948"/>
                <a:ext cx="0" cy="192"/>
              </a:xfrm>
              <a:prstGeom prst="line">
                <a:avLst/>
              </a:prstGeom>
              <a:noFill/>
              <a:ln w="76200">
                <a:solidFill>
                  <a:srgbClr val="00FF00"/>
                </a:solidFill>
                <a:round/>
                <a:headEnd/>
                <a:tailEnd/>
              </a:ln>
              <a:effectLst/>
            </p:spPr>
            <p:txBody>
              <a:bodyPr wrap="none"/>
              <a:lstStyle/>
              <a:p>
                <a:endParaRPr lang="en-US"/>
              </a:p>
            </p:txBody>
          </p:sp>
        </p:grpSp>
        <p:grpSp>
          <p:nvGrpSpPr>
            <p:cNvPr id="48261" name="Group 2181"/>
            <p:cNvGrpSpPr>
              <a:grpSpLocks/>
            </p:cNvGrpSpPr>
            <p:nvPr/>
          </p:nvGrpSpPr>
          <p:grpSpPr bwMode="auto">
            <a:xfrm>
              <a:off x="2668" y="1018"/>
              <a:ext cx="2655" cy="390"/>
              <a:chOff x="2668" y="1018"/>
              <a:chExt cx="2655" cy="390"/>
            </a:xfrm>
          </p:grpSpPr>
          <p:pic>
            <p:nvPicPr>
              <p:cNvPr id="48262" name="Picture 2182" descr="kirst">
                <a:hlinkClick r:id=""/>
              </p:cNvPr>
              <p:cNvPicPr>
                <a:picLocks noChangeAspect="1" noChangeArrowheads="1"/>
              </p:cNvPicPr>
              <p:nvPr/>
            </p:nvPicPr>
            <p:blipFill>
              <a:blip r:embed="rId7"/>
              <a:srcRect l="1791" r="2687" b="7504"/>
              <a:stretch>
                <a:fillRect/>
              </a:stretch>
            </p:blipFill>
            <p:spPr bwMode="auto">
              <a:xfrm>
                <a:off x="3533" y="1090"/>
                <a:ext cx="548" cy="318"/>
              </a:xfrm>
              <a:prstGeom prst="rect">
                <a:avLst/>
              </a:prstGeom>
              <a:noFill/>
              <a:ln w="38100">
                <a:solidFill>
                  <a:srgbClr val="FF00FF"/>
                </a:solidFill>
                <a:miter lim="800000"/>
                <a:headEnd/>
                <a:tailEnd/>
              </a:ln>
            </p:spPr>
          </p:pic>
          <p:sp>
            <p:nvSpPr>
              <p:cNvPr id="48263" name="Text Box 2183"/>
              <p:cNvSpPr txBox="1">
                <a:spLocks noChangeArrowheads="1"/>
              </p:cNvSpPr>
              <p:nvPr/>
            </p:nvSpPr>
            <p:spPr bwMode="auto">
              <a:xfrm>
                <a:off x="4121" y="1018"/>
                <a:ext cx="1202" cy="288"/>
              </a:xfrm>
              <a:prstGeom prst="rect">
                <a:avLst/>
              </a:prstGeom>
              <a:noFill/>
              <a:ln w="9525">
                <a:noFill/>
                <a:miter lim="800000"/>
                <a:headEnd/>
                <a:tailEnd/>
              </a:ln>
              <a:effectLst/>
            </p:spPr>
            <p:txBody>
              <a:bodyPr wrap="none">
                <a:spAutoFit/>
              </a:bodyPr>
              <a:lstStyle/>
              <a:p>
                <a:pPr eaLnBrk="1" hangingPunct="1"/>
                <a:r>
                  <a:rPr lang="en-US" altLang="zh-TW" b="0">
                    <a:solidFill>
                      <a:srgbClr val="FF00FF"/>
                    </a:solidFill>
                    <a:latin typeface="Comic Sans MS" pitchFamily="66" charset="0"/>
                    <a:ea typeface="PMingLiU" pitchFamily="18" charset="-120"/>
                  </a:rPr>
                  <a:t>Eulipotyphla</a:t>
                </a:r>
              </a:p>
            </p:txBody>
          </p:sp>
          <p:sp>
            <p:nvSpPr>
              <p:cNvPr id="48264" name="Line 2184"/>
              <p:cNvSpPr>
                <a:spLocks noChangeShapeType="1"/>
              </p:cNvSpPr>
              <p:nvPr/>
            </p:nvSpPr>
            <p:spPr bwMode="auto">
              <a:xfrm>
                <a:off x="2668" y="1196"/>
                <a:ext cx="0" cy="184"/>
              </a:xfrm>
              <a:prstGeom prst="line">
                <a:avLst/>
              </a:prstGeom>
              <a:noFill/>
              <a:ln w="76200">
                <a:solidFill>
                  <a:srgbClr val="FF00FF"/>
                </a:solidFill>
                <a:round/>
                <a:headEnd/>
                <a:tailEnd/>
              </a:ln>
              <a:effectLst/>
            </p:spPr>
            <p:txBody>
              <a:bodyPr wrap="none"/>
              <a:lstStyle/>
              <a:p>
                <a:endParaRPr lang="en-US"/>
              </a:p>
            </p:txBody>
          </p:sp>
        </p:grpSp>
        <p:grpSp>
          <p:nvGrpSpPr>
            <p:cNvPr id="48265" name="Group 2185"/>
            <p:cNvGrpSpPr>
              <a:grpSpLocks/>
            </p:cNvGrpSpPr>
            <p:nvPr/>
          </p:nvGrpSpPr>
          <p:grpSpPr bwMode="auto">
            <a:xfrm>
              <a:off x="2668" y="2458"/>
              <a:ext cx="1970" cy="413"/>
              <a:chOff x="2668" y="2458"/>
              <a:chExt cx="1970" cy="413"/>
            </a:xfrm>
          </p:grpSpPr>
          <p:pic>
            <p:nvPicPr>
              <p:cNvPr id="48266" name="Picture 2186" descr="rattus norvegians"/>
              <p:cNvPicPr>
                <a:picLocks noChangeAspect="1" noChangeArrowheads="1"/>
              </p:cNvPicPr>
              <p:nvPr/>
            </p:nvPicPr>
            <p:blipFill>
              <a:blip r:embed="rId8" cstate="print"/>
              <a:srcRect l="1537" t="1389" r="3073" b="13194"/>
              <a:stretch>
                <a:fillRect/>
              </a:stretch>
            </p:blipFill>
            <p:spPr bwMode="auto">
              <a:xfrm>
                <a:off x="2820" y="2577"/>
                <a:ext cx="445" cy="294"/>
              </a:xfrm>
              <a:prstGeom prst="rect">
                <a:avLst/>
              </a:prstGeom>
              <a:noFill/>
              <a:ln w="38100">
                <a:solidFill>
                  <a:schemeClr val="accent1"/>
                </a:solidFill>
                <a:miter lim="800000"/>
                <a:headEnd/>
                <a:tailEnd/>
              </a:ln>
            </p:spPr>
          </p:pic>
          <p:grpSp>
            <p:nvGrpSpPr>
              <p:cNvPr id="48267" name="Group 2187"/>
              <p:cNvGrpSpPr>
                <a:grpSpLocks/>
              </p:cNvGrpSpPr>
              <p:nvPr/>
            </p:nvGrpSpPr>
            <p:grpSpPr bwMode="auto">
              <a:xfrm>
                <a:off x="3351" y="2458"/>
                <a:ext cx="489" cy="403"/>
                <a:chOff x="3639" y="1122"/>
                <a:chExt cx="585" cy="483"/>
              </a:xfrm>
            </p:grpSpPr>
            <p:sp>
              <p:nvSpPr>
                <p:cNvPr id="48268" name="Rectangle 2188"/>
                <p:cNvSpPr>
                  <a:spLocks noChangeArrowheads="1"/>
                </p:cNvSpPr>
                <p:nvPr/>
              </p:nvSpPr>
              <p:spPr bwMode="auto">
                <a:xfrm>
                  <a:off x="3643" y="1122"/>
                  <a:ext cx="581" cy="483"/>
                </a:xfrm>
                <a:prstGeom prst="rect">
                  <a:avLst/>
                </a:prstGeom>
                <a:solidFill>
                  <a:schemeClr val="tx1"/>
                </a:solidFill>
                <a:ln w="38100">
                  <a:solidFill>
                    <a:schemeClr val="accent1"/>
                  </a:solidFill>
                  <a:miter lim="800000"/>
                  <a:headEnd/>
                  <a:tailEnd/>
                </a:ln>
                <a:effectLst/>
              </p:spPr>
              <p:txBody>
                <a:bodyPr wrap="none" anchor="ctr"/>
                <a:lstStyle/>
                <a:p>
                  <a:endParaRPr lang="en-US"/>
                </a:p>
              </p:txBody>
            </p:sp>
            <p:pic>
              <p:nvPicPr>
                <p:cNvPr id="48269" name="Picture 2189" descr="Konijn © Herwin Walravens"/>
                <p:cNvPicPr>
                  <a:picLocks noChangeAspect="1" noChangeArrowheads="1"/>
                </p:cNvPicPr>
                <p:nvPr/>
              </p:nvPicPr>
              <p:blipFill>
                <a:blip r:embed="rId9"/>
                <a:srcRect b="12393"/>
                <a:stretch>
                  <a:fillRect/>
                </a:stretch>
              </p:blipFill>
              <p:spPr bwMode="auto">
                <a:xfrm>
                  <a:off x="3639" y="1131"/>
                  <a:ext cx="574" cy="466"/>
                </a:xfrm>
                <a:prstGeom prst="rect">
                  <a:avLst/>
                </a:prstGeom>
                <a:noFill/>
              </p:spPr>
            </p:pic>
          </p:grpSp>
          <p:sp>
            <p:nvSpPr>
              <p:cNvPr id="48270" name="Text Box 2190"/>
              <p:cNvSpPr txBox="1">
                <a:spLocks noChangeArrowheads="1"/>
              </p:cNvSpPr>
              <p:nvPr/>
            </p:nvSpPr>
            <p:spPr bwMode="auto">
              <a:xfrm>
                <a:off x="3994" y="2472"/>
                <a:ext cx="644" cy="288"/>
              </a:xfrm>
              <a:prstGeom prst="rect">
                <a:avLst/>
              </a:prstGeom>
              <a:noFill/>
              <a:ln w="9525">
                <a:noFill/>
                <a:miter lim="800000"/>
                <a:headEnd/>
                <a:tailEnd/>
              </a:ln>
              <a:effectLst/>
            </p:spPr>
            <p:txBody>
              <a:bodyPr wrap="none">
                <a:spAutoFit/>
              </a:bodyPr>
              <a:lstStyle/>
              <a:p>
                <a:pPr eaLnBrk="1" hangingPunct="1"/>
                <a:r>
                  <a:rPr lang="en-US" altLang="zh-TW" b="0">
                    <a:solidFill>
                      <a:schemeClr val="accent1"/>
                    </a:solidFill>
                    <a:latin typeface="Comic Sans MS" pitchFamily="66" charset="0"/>
                    <a:ea typeface="PMingLiU" pitchFamily="18" charset="-120"/>
                  </a:rPr>
                  <a:t>Glires</a:t>
                </a:r>
              </a:p>
            </p:txBody>
          </p:sp>
          <p:sp>
            <p:nvSpPr>
              <p:cNvPr id="48271" name="Line 2191"/>
              <p:cNvSpPr>
                <a:spLocks noChangeShapeType="1"/>
              </p:cNvSpPr>
              <p:nvPr/>
            </p:nvSpPr>
            <p:spPr bwMode="auto">
              <a:xfrm flipH="1">
                <a:off x="2668" y="2492"/>
                <a:ext cx="0" cy="312"/>
              </a:xfrm>
              <a:prstGeom prst="line">
                <a:avLst/>
              </a:prstGeom>
              <a:noFill/>
              <a:ln w="76200">
                <a:solidFill>
                  <a:schemeClr val="accent1"/>
                </a:solidFill>
                <a:round/>
                <a:headEnd/>
                <a:tailEnd/>
              </a:ln>
              <a:effectLst/>
            </p:spPr>
            <p:txBody>
              <a:bodyPr wrap="none"/>
              <a:lstStyle/>
              <a:p>
                <a:endParaRPr lang="en-US"/>
              </a:p>
            </p:txBody>
          </p:sp>
        </p:grpSp>
        <p:grpSp>
          <p:nvGrpSpPr>
            <p:cNvPr id="48272" name="Group 2192"/>
            <p:cNvGrpSpPr>
              <a:grpSpLocks/>
            </p:cNvGrpSpPr>
            <p:nvPr/>
          </p:nvGrpSpPr>
          <p:grpSpPr bwMode="auto">
            <a:xfrm>
              <a:off x="2640" y="3253"/>
              <a:ext cx="1813" cy="413"/>
              <a:chOff x="2640" y="3253"/>
              <a:chExt cx="1813" cy="413"/>
            </a:xfrm>
          </p:grpSpPr>
          <p:pic>
            <p:nvPicPr>
              <p:cNvPr id="48273" name="Picture 2193" descr="armadillo">
                <a:hlinkClick r:id=""/>
              </p:cNvPr>
              <p:cNvPicPr>
                <a:picLocks noChangeAspect="1" noChangeArrowheads="1"/>
              </p:cNvPicPr>
              <p:nvPr/>
            </p:nvPicPr>
            <p:blipFill>
              <a:blip r:embed="rId10"/>
              <a:srcRect t="7504" b="6004"/>
              <a:stretch>
                <a:fillRect/>
              </a:stretch>
            </p:blipFill>
            <p:spPr bwMode="auto">
              <a:xfrm>
                <a:off x="2820" y="3253"/>
                <a:ext cx="451" cy="286"/>
              </a:xfrm>
              <a:prstGeom prst="rect">
                <a:avLst/>
              </a:prstGeom>
              <a:noFill/>
              <a:ln w="38100">
                <a:solidFill>
                  <a:schemeClr val="tx2"/>
                </a:solidFill>
                <a:miter lim="800000"/>
                <a:headEnd/>
                <a:tailEnd/>
              </a:ln>
            </p:spPr>
          </p:pic>
          <p:sp>
            <p:nvSpPr>
              <p:cNvPr id="48274" name="Text Box 2194"/>
              <p:cNvSpPr txBox="1">
                <a:spLocks noChangeArrowheads="1"/>
              </p:cNvSpPr>
              <p:nvPr/>
            </p:nvSpPr>
            <p:spPr bwMode="auto">
              <a:xfrm>
                <a:off x="3411" y="3378"/>
                <a:ext cx="1042" cy="288"/>
              </a:xfrm>
              <a:prstGeom prst="rect">
                <a:avLst/>
              </a:prstGeom>
              <a:noFill/>
              <a:ln w="9525">
                <a:noFill/>
                <a:miter lim="800000"/>
                <a:headEnd/>
                <a:tailEnd/>
              </a:ln>
              <a:effectLst/>
            </p:spPr>
            <p:txBody>
              <a:bodyPr wrap="none">
                <a:spAutoFit/>
              </a:bodyPr>
              <a:lstStyle/>
              <a:p>
                <a:pPr eaLnBrk="1" hangingPunct="1"/>
                <a:r>
                  <a:rPr lang="en-US" altLang="zh-TW" b="0">
                    <a:solidFill>
                      <a:srgbClr val="FFFF00"/>
                    </a:solidFill>
                    <a:latin typeface="Comic Sans MS" pitchFamily="66" charset="0"/>
                    <a:ea typeface="PMingLiU" pitchFamily="18" charset="-120"/>
                  </a:rPr>
                  <a:t>Xenarthra</a:t>
                </a:r>
              </a:p>
            </p:txBody>
          </p:sp>
          <p:sp>
            <p:nvSpPr>
              <p:cNvPr id="48275" name="Oval 2195"/>
              <p:cNvSpPr>
                <a:spLocks noChangeArrowheads="1"/>
              </p:cNvSpPr>
              <p:nvPr/>
            </p:nvSpPr>
            <p:spPr bwMode="auto">
              <a:xfrm>
                <a:off x="2640" y="3320"/>
                <a:ext cx="56" cy="56"/>
              </a:xfrm>
              <a:prstGeom prst="ellipse">
                <a:avLst/>
              </a:prstGeom>
              <a:solidFill>
                <a:srgbClr val="FFFF00"/>
              </a:solidFill>
              <a:ln w="9525">
                <a:solidFill>
                  <a:srgbClr val="FFFF00"/>
                </a:solidFill>
                <a:round/>
                <a:headEnd/>
                <a:tailEnd/>
              </a:ln>
              <a:effectLst/>
            </p:spPr>
            <p:txBody>
              <a:bodyPr wrap="none" anchor="ctr"/>
              <a:lstStyle/>
              <a:p>
                <a:endParaRPr lang="en-US"/>
              </a:p>
            </p:txBody>
          </p:sp>
        </p:grpSp>
        <p:grpSp>
          <p:nvGrpSpPr>
            <p:cNvPr id="48276" name="Group 2196"/>
            <p:cNvGrpSpPr>
              <a:grpSpLocks/>
            </p:cNvGrpSpPr>
            <p:nvPr/>
          </p:nvGrpSpPr>
          <p:grpSpPr bwMode="auto">
            <a:xfrm>
              <a:off x="2668" y="1897"/>
              <a:ext cx="2414" cy="331"/>
              <a:chOff x="2668" y="1897"/>
              <a:chExt cx="2414" cy="331"/>
            </a:xfrm>
          </p:grpSpPr>
          <p:pic>
            <p:nvPicPr>
              <p:cNvPr id="48277" name="Picture 2197" descr="cat.jpg (21049 bytes)"/>
              <p:cNvPicPr>
                <a:picLocks noChangeAspect="1" noChangeArrowheads="1"/>
              </p:cNvPicPr>
              <p:nvPr/>
            </p:nvPicPr>
            <p:blipFill>
              <a:blip r:embed="rId11"/>
              <a:srcRect l="3819" t="4141" r="4201" b="10353"/>
              <a:stretch>
                <a:fillRect/>
              </a:stretch>
            </p:blipFill>
            <p:spPr bwMode="auto">
              <a:xfrm>
                <a:off x="3505" y="1904"/>
                <a:ext cx="560" cy="288"/>
              </a:xfrm>
              <a:prstGeom prst="rect">
                <a:avLst/>
              </a:prstGeom>
              <a:noFill/>
              <a:ln w="38100">
                <a:solidFill>
                  <a:schemeClr val="hlink"/>
                </a:solidFill>
                <a:miter lim="800000"/>
                <a:headEnd/>
                <a:tailEnd/>
              </a:ln>
            </p:spPr>
          </p:pic>
          <p:sp>
            <p:nvSpPr>
              <p:cNvPr id="48278" name="Text Box 2198"/>
              <p:cNvSpPr txBox="1">
                <a:spLocks noChangeArrowheads="1"/>
              </p:cNvSpPr>
              <p:nvPr/>
            </p:nvSpPr>
            <p:spPr bwMode="auto">
              <a:xfrm>
                <a:off x="4121" y="1897"/>
                <a:ext cx="961" cy="288"/>
              </a:xfrm>
              <a:prstGeom prst="rect">
                <a:avLst/>
              </a:prstGeom>
              <a:noFill/>
              <a:ln w="9525">
                <a:noFill/>
                <a:miter lim="800000"/>
                <a:headEnd/>
                <a:tailEnd/>
              </a:ln>
              <a:effectLst/>
            </p:spPr>
            <p:txBody>
              <a:bodyPr wrap="none">
                <a:spAutoFit/>
              </a:bodyPr>
              <a:lstStyle/>
              <a:p>
                <a:pPr eaLnBrk="1" hangingPunct="1"/>
                <a:r>
                  <a:rPr lang="en-US" altLang="zh-TW" b="0">
                    <a:solidFill>
                      <a:schemeClr val="hlink"/>
                    </a:solidFill>
                    <a:latin typeface="Comic Sans MS" pitchFamily="66" charset="0"/>
                    <a:ea typeface="PMingLiU" pitchFamily="18" charset="-120"/>
                  </a:rPr>
                  <a:t>Carnivora</a:t>
                </a:r>
              </a:p>
            </p:txBody>
          </p:sp>
          <p:sp>
            <p:nvSpPr>
              <p:cNvPr id="48279" name="Line 2199"/>
              <p:cNvSpPr>
                <a:spLocks noChangeShapeType="1"/>
              </p:cNvSpPr>
              <p:nvPr/>
            </p:nvSpPr>
            <p:spPr bwMode="auto">
              <a:xfrm>
                <a:off x="2668" y="2036"/>
                <a:ext cx="0" cy="192"/>
              </a:xfrm>
              <a:prstGeom prst="line">
                <a:avLst/>
              </a:prstGeom>
              <a:noFill/>
              <a:ln w="76200">
                <a:solidFill>
                  <a:schemeClr val="hlink"/>
                </a:solidFill>
                <a:round/>
                <a:headEnd/>
                <a:tailEnd/>
              </a:ln>
              <a:effectLst/>
            </p:spPr>
            <p:txBody>
              <a:bodyPr wrap="none"/>
              <a:lstStyle/>
              <a:p>
                <a:endParaRPr lang="en-US"/>
              </a:p>
            </p:txBody>
          </p:sp>
        </p:grpSp>
        <p:grpSp>
          <p:nvGrpSpPr>
            <p:cNvPr id="48280" name="Group 2200"/>
            <p:cNvGrpSpPr>
              <a:grpSpLocks/>
            </p:cNvGrpSpPr>
            <p:nvPr/>
          </p:nvGrpSpPr>
          <p:grpSpPr bwMode="auto">
            <a:xfrm>
              <a:off x="2668" y="2115"/>
              <a:ext cx="2114" cy="390"/>
              <a:chOff x="2668" y="2115"/>
              <a:chExt cx="2114" cy="390"/>
            </a:xfrm>
          </p:grpSpPr>
          <p:pic>
            <p:nvPicPr>
              <p:cNvPr id="48281" name="Picture 2201" descr="horse.jpg (20994 bytes)"/>
              <p:cNvPicPr>
                <a:picLocks noChangeAspect="1" noChangeArrowheads="1"/>
              </p:cNvPicPr>
              <p:nvPr/>
            </p:nvPicPr>
            <p:blipFill>
              <a:blip r:embed="rId12"/>
              <a:srcRect l="1595" t="3989" r="3722" b="3989"/>
              <a:stretch>
                <a:fillRect/>
              </a:stretch>
            </p:blipFill>
            <p:spPr bwMode="auto">
              <a:xfrm>
                <a:off x="2820" y="2115"/>
                <a:ext cx="431" cy="390"/>
              </a:xfrm>
              <a:prstGeom prst="rect">
                <a:avLst/>
              </a:prstGeom>
              <a:noFill/>
              <a:ln w="38100">
                <a:solidFill>
                  <a:srgbClr val="3399FF"/>
                </a:solidFill>
                <a:miter lim="800000"/>
                <a:headEnd/>
                <a:tailEnd/>
              </a:ln>
            </p:spPr>
          </p:pic>
          <p:sp>
            <p:nvSpPr>
              <p:cNvPr id="48282" name="Text Box 2202"/>
              <p:cNvSpPr txBox="1">
                <a:spLocks noChangeArrowheads="1"/>
              </p:cNvSpPr>
              <p:nvPr/>
            </p:nvSpPr>
            <p:spPr bwMode="auto">
              <a:xfrm>
                <a:off x="3377" y="2173"/>
                <a:ext cx="1405" cy="288"/>
              </a:xfrm>
              <a:prstGeom prst="rect">
                <a:avLst/>
              </a:prstGeom>
              <a:noFill/>
              <a:ln w="9525">
                <a:noFill/>
                <a:miter lim="800000"/>
                <a:headEnd/>
                <a:tailEnd/>
              </a:ln>
              <a:effectLst/>
            </p:spPr>
            <p:txBody>
              <a:bodyPr wrap="none">
                <a:spAutoFit/>
              </a:bodyPr>
              <a:lstStyle/>
              <a:p>
                <a:pPr eaLnBrk="1" hangingPunct="1"/>
                <a:r>
                  <a:rPr lang="en-US" altLang="zh-TW" b="0">
                    <a:solidFill>
                      <a:srgbClr val="3399FF"/>
                    </a:solidFill>
                    <a:latin typeface="Comic Sans MS" pitchFamily="66" charset="0"/>
                    <a:ea typeface="PMingLiU" pitchFamily="18" charset="-120"/>
                  </a:rPr>
                  <a:t>Perissodactyla</a:t>
                </a:r>
              </a:p>
            </p:txBody>
          </p:sp>
          <p:sp>
            <p:nvSpPr>
              <p:cNvPr id="48283" name="Line 2203"/>
              <p:cNvSpPr>
                <a:spLocks noChangeShapeType="1"/>
              </p:cNvSpPr>
              <p:nvPr/>
            </p:nvSpPr>
            <p:spPr bwMode="auto">
              <a:xfrm>
                <a:off x="2668" y="2268"/>
                <a:ext cx="0" cy="192"/>
              </a:xfrm>
              <a:prstGeom prst="line">
                <a:avLst/>
              </a:prstGeom>
              <a:noFill/>
              <a:ln w="76200">
                <a:solidFill>
                  <a:srgbClr val="3399FF"/>
                </a:solidFill>
                <a:round/>
                <a:headEnd/>
                <a:tailEnd/>
              </a:ln>
              <a:effectLst/>
            </p:spPr>
            <p:txBody>
              <a:bodyPr wrap="none"/>
              <a:lstStyle/>
              <a:p>
                <a:endParaRPr lang="en-US"/>
              </a:p>
            </p:txBody>
          </p:sp>
        </p:grpSp>
        <p:grpSp>
          <p:nvGrpSpPr>
            <p:cNvPr id="48284" name="Group 2204"/>
            <p:cNvGrpSpPr>
              <a:grpSpLocks/>
            </p:cNvGrpSpPr>
            <p:nvPr/>
          </p:nvGrpSpPr>
          <p:grpSpPr bwMode="auto">
            <a:xfrm>
              <a:off x="2668" y="2722"/>
              <a:ext cx="2526" cy="518"/>
              <a:chOff x="2668" y="2722"/>
              <a:chExt cx="2526" cy="518"/>
            </a:xfrm>
          </p:grpSpPr>
          <p:pic>
            <p:nvPicPr>
              <p:cNvPr id="48285" name="Picture 2205" descr="tupaia_glis"/>
              <p:cNvPicPr>
                <a:picLocks noChangeAspect="1" noChangeArrowheads="1"/>
              </p:cNvPicPr>
              <p:nvPr/>
            </p:nvPicPr>
            <p:blipFill>
              <a:blip r:embed="rId13"/>
              <a:srcRect/>
              <a:stretch>
                <a:fillRect/>
              </a:stretch>
            </p:blipFill>
            <p:spPr bwMode="auto">
              <a:xfrm>
                <a:off x="2820" y="2943"/>
                <a:ext cx="664" cy="238"/>
              </a:xfrm>
              <a:prstGeom prst="rect">
                <a:avLst/>
              </a:prstGeom>
              <a:noFill/>
              <a:ln w="38100">
                <a:solidFill>
                  <a:srgbClr val="00FF00"/>
                </a:solidFill>
                <a:miter lim="800000"/>
                <a:headEnd/>
                <a:tailEnd/>
              </a:ln>
            </p:spPr>
          </p:pic>
          <p:sp>
            <p:nvSpPr>
              <p:cNvPr id="48286" name="Text Box 2206"/>
              <p:cNvSpPr txBox="1">
                <a:spLocks noChangeArrowheads="1"/>
              </p:cNvSpPr>
              <p:nvPr/>
            </p:nvSpPr>
            <p:spPr bwMode="auto">
              <a:xfrm>
                <a:off x="3994" y="2722"/>
                <a:ext cx="1200" cy="518"/>
              </a:xfrm>
              <a:prstGeom prst="rect">
                <a:avLst/>
              </a:prstGeom>
              <a:noFill/>
              <a:ln w="9525">
                <a:noFill/>
                <a:miter lim="800000"/>
                <a:headEnd/>
                <a:tailEnd/>
              </a:ln>
              <a:effectLst/>
            </p:spPr>
            <p:txBody>
              <a:bodyPr wrap="none">
                <a:spAutoFit/>
              </a:bodyPr>
              <a:lstStyle/>
              <a:p>
                <a:pPr algn="l" eaLnBrk="1" hangingPunct="1"/>
                <a:r>
                  <a:rPr lang="en-US" altLang="zh-TW" b="0">
                    <a:solidFill>
                      <a:srgbClr val="00FF00"/>
                    </a:solidFill>
                    <a:latin typeface="Comic Sans MS" pitchFamily="66" charset="0"/>
                    <a:ea typeface="PMingLiU" pitchFamily="18" charset="-120"/>
                  </a:rPr>
                  <a:t>Scandentia+</a:t>
                </a:r>
              </a:p>
              <a:p>
                <a:pPr algn="l" eaLnBrk="1" hangingPunct="1"/>
                <a:r>
                  <a:rPr lang="en-US" altLang="zh-TW" b="0">
                    <a:solidFill>
                      <a:srgbClr val="00FF00"/>
                    </a:solidFill>
                    <a:latin typeface="Comic Sans MS" pitchFamily="66" charset="0"/>
                    <a:ea typeface="PMingLiU" pitchFamily="18" charset="-120"/>
                  </a:rPr>
                  <a:t>Dermoptera</a:t>
                </a:r>
              </a:p>
            </p:txBody>
          </p:sp>
          <p:sp>
            <p:nvSpPr>
              <p:cNvPr id="48287" name="Line 2207"/>
              <p:cNvSpPr>
                <a:spLocks noChangeShapeType="1"/>
              </p:cNvSpPr>
              <p:nvPr/>
            </p:nvSpPr>
            <p:spPr bwMode="auto">
              <a:xfrm>
                <a:off x="2668" y="2836"/>
                <a:ext cx="0" cy="200"/>
              </a:xfrm>
              <a:prstGeom prst="line">
                <a:avLst/>
              </a:prstGeom>
              <a:noFill/>
              <a:ln w="76200">
                <a:solidFill>
                  <a:srgbClr val="00FF00"/>
                </a:solidFill>
                <a:round/>
                <a:headEnd/>
                <a:tailEnd/>
              </a:ln>
              <a:effectLst/>
            </p:spPr>
            <p:txBody>
              <a:bodyPr wrap="none"/>
              <a:lstStyle/>
              <a:p>
                <a:endParaRPr lang="en-US"/>
              </a:p>
            </p:txBody>
          </p:sp>
        </p:grpSp>
        <p:grpSp>
          <p:nvGrpSpPr>
            <p:cNvPr id="48288" name="Group 2208"/>
            <p:cNvGrpSpPr>
              <a:grpSpLocks/>
            </p:cNvGrpSpPr>
            <p:nvPr/>
          </p:nvGrpSpPr>
          <p:grpSpPr bwMode="auto">
            <a:xfrm>
              <a:off x="2640" y="1245"/>
              <a:ext cx="2418" cy="350"/>
              <a:chOff x="2640" y="1245"/>
              <a:chExt cx="2418" cy="350"/>
            </a:xfrm>
          </p:grpSpPr>
          <p:sp>
            <p:nvSpPr>
              <p:cNvPr id="48289" name="Oval 2209"/>
              <p:cNvSpPr>
                <a:spLocks noChangeArrowheads="1"/>
              </p:cNvSpPr>
              <p:nvPr/>
            </p:nvSpPr>
            <p:spPr bwMode="auto">
              <a:xfrm>
                <a:off x="2640" y="1424"/>
                <a:ext cx="56" cy="56"/>
              </a:xfrm>
              <a:prstGeom prst="ellipse">
                <a:avLst/>
              </a:prstGeom>
              <a:solidFill>
                <a:schemeClr val="hlink"/>
              </a:solidFill>
              <a:ln w="9525">
                <a:solidFill>
                  <a:schemeClr val="hlink"/>
                </a:solidFill>
                <a:round/>
                <a:headEnd/>
                <a:tailEnd/>
              </a:ln>
              <a:effectLst/>
            </p:spPr>
            <p:txBody>
              <a:bodyPr wrap="none" anchor="ctr"/>
              <a:lstStyle/>
              <a:p>
                <a:endParaRPr lang="en-US"/>
              </a:p>
            </p:txBody>
          </p:sp>
          <p:sp>
            <p:nvSpPr>
              <p:cNvPr id="48290" name="Text Box 2210"/>
              <p:cNvSpPr txBox="1">
                <a:spLocks noChangeArrowheads="1"/>
              </p:cNvSpPr>
              <p:nvPr/>
            </p:nvSpPr>
            <p:spPr bwMode="auto">
              <a:xfrm>
                <a:off x="4121" y="1282"/>
                <a:ext cx="937" cy="288"/>
              </a:xfrm>
              <a:prstGeom prst="rect">
                <a:avLst/>
              </a:prstGeom>
              <a:noFill/>
              <a:ln w="9525">
                <a:noFill/>
                <a:miter lim="800000"/>
                <a:headEnd/>
                <a:tailEnd/>
              </a:ln>
              <a:effectLst/>
            </p:spPr>
            <p:txBody>
              <a:bodyPr wrap="none">
                <a:spAutoFit/>
              </a:bodyPr>
              <a:lstStyle/>
              <a:p>
                <a:pPr eaLnBrk="1" hangingPunct="1"/>
                <a:r>
                  <a:rPr lang="en-US" altLang="zh-TW" b="0">
                    <a:solidFill>
                      <a:schemeClr val="hlink"/>
                    </a:solidFill>
                    <a:latin typeface="Comic Sans MS" pitchFamily="66" charset="0"/>
                    <a:ea typeface="PMingLiU" pitchFamily="18" charset="-120"/>
                  </a:rPr>
                  <a:t>Pholidota</a:t>
                </a:r>
              </a:p>
            </p:txBody>
          </p:sp>
          <p:pic>
            <p:nvPicPr>
              <p:cNvPr id="48291" name="Picture 2211" descr="20">
                <a:hlinkClick r:id=""/>
              </p:cNvPr>
              <p:cNvPicPr>
                <a:picLocks noChangeAspect="1" noChangeArrowheads="1"/>
              </p:cNvPicPr>
              <p:nvPr/>
            </p:nvPicPr>
            <p:blipFill>
              <a:blip r:embed="rId14"/>
              <a:srcRect/>
              <a:stretch>
                <a:fillRect/>
              </a:stretch>
            </p:blipFill>
            <p:spPr bwMode="auto">
              <a:xfrm>
                <a:off x="2820" y="1245"/>
                <a:ext cx="632" cy="350"/>
              </a:xfrm>
              <a:prstGeom prst="rect">
                <a:avLst/>
              </a:prstGeom>
              <a:noFill/>
              <a:ln w="38100">
                <a:solidFill>
                  <a:schemeClr val="hlink"/>
                </a:solidFill>
                <a:miter lim="800000"/>
                <a:headEnd/>
                <a:tailEnd/>
              </a:ln>
            </p:spPr>
          </p:pic>
        </p:grpSp>
        <p:grpSp>
          <p:nvGrpSpPr>
            <p:cNvPr id="48292" name="Group 2212"/>
            <p:cNvGrpSpPr>
              <a:grpSpLocks/>
            </p:cNvGrpSpPr>
            <p:nvPr/>
          </p:nvGrpSpPr>
          <p:grpSpPr bwMode="auto">
            <a:xfrm>
              <a:off x="2668" y="2973"/>
              <a:ext cx="2222" cy="483"/>
              <a:chOff x="2668" y="2973"/>
              <a:chExt cx="2222" cy="483"/>
            </a:xfrm>
          </p:grpSpPr>
          <p:pic>
            <p:nvPicPr>
              <p:cNvPr id="48293" name="Picture 2213" descr="baboon"/>
              <p:cNvPicPr>
                <a:picLocks noChangeAspect="1" noChangeArrowheads="1"/>
              </p:cNvPicPr>
              <p:nvPr/>
            </p:nvPicPr>
            <p:blipFill>
              <a:blip r:embed="rId15"/>
              <a:srcRect/>
              <a:stretch>
                <a:fillRect/>
              </a:stretch>
            </p:blipFill>
            <p:spPr bwMode="auto">
              <a:xfrm>
                <a:off x="3576" y="2973"/>
                <a:ext cx="353" cy="417"/>
              </a:xfrm>
              <a:prstGeom prst="rect">
                <a:avLst/>
              </a:prstGeom>
              <a:noFill/>
              <a:ln w="38100">
                <a:solidFill>
                  <a:srgbClr val="00FF00"/>
                </a:solidFill>
                <a:miter lim="800000"/>
                <a:headEnd/>
                <a:tailEnd/>
              </a:ln>
            </p:spPr>
          </p:pic>
          <p:sp>
            <p:nvSpPr>
              <p:cNvPr id="48294" name="Line 2214"/>
              <p:cNvSpPr>
                <a:spLocks noChangeShapeType="1"/>
              </p:cNvSpPr>
              <p:nvPr/>
            </p:nvSpPr>
            <p:spPr bwMode="auto">
              <a:xfrm>
                <a:off x="2668" y="3076"/>
                <a:ext cx="0" cy="192"/>
              </a:xfrm>
              <a:prstGeom prst="line">
                <a:avLst/>
              </a:prstGeom>
              <a:noFill/>
              <a:ln w="76200">
                <a:solidFill>
                  <a:srgbClr val="00FF00"/>
                </a:solidFill>
                <a:round/>
                <a:headEnd/>
                <a:tailEnd/>
              </a:ln>
              <a:effectLst/>
            </p:spPr>
            <p:txBody>
              <a:bodyPr wrap="none"/>
              <a:lstStyle/>
              <a:p>
                <a:endParaRPr lang="en-US"/>
              </a:p>
            </p:txBody>
          </p:sp>
          <p:sp>
            <p:nvSpPr>
              <p:cNvPr id="48295" name="Rectangle 2215"/>
              <p:cNvSpPr>
                <a:spLocks noChangeArrowheads="1"/>
              </p:cNvSpPr>
              <p:nvPr/>
            </p:nvSpPr>
            <p:spPr bwMode="auto">
              <a:xfrm>
                <a:off x="3994" y="3168"/>
                <a:ext cx="896" cy="288"/>
              </a:xfrm>
              <a:prstGeom prst="rect">
                <a:avLst/>
              </a:prstGeom>
              <a:noFill/>
              <a:ln w="9525">
                <a:noFill/>
                <a:miter lim="800000"/>
                <a:headEnd/>
                <a:tailEnd/>
              </a:ln>
              <a:effectLst/>
            </p:spPr>
            <p:txBody>
              <a:bodyPr>
                <a:spAutoFit/>
              </a:bodyPr>
              <a:lstStyle/>
              <a:p>
                <a:pPr eaLnBrk="1" hangingPunct="1"/>
                <a:r>
                  <a:rPr lang="en-US" altLang="zh-TW" b="0">
                    <a:solidFill>
                      <a:srgbClr val="00FF00"/>
                    </a:solidFill>
                    <a:latin typeface="Comic Sans MS" pitchFamily="66" charset="0"/>
                    <a:ea typeface="PMingLiU" pitchFamily="18" charset="-120"/>
                  </a:rPr>
                  <a:t>Primate</a:t>
                </a:r>
              </a:p>
            </p:txBody>
          </p:sp>
        </p:grpSp>
      </p:grpSp>
      <p:sp>
        <p:nvSpPr>
          <p:cNvPr id="48296" name="Text Box 2216"/>
          <p:cNvSpPr txBox="1">
            <a:spLocks noChangeArrowheads="1"/>
          </p:cNvSpPr>
          <p:nvPr/>
        </p:nvSpPr>
        <p:spPr bwMode="auto">
          <a:xfrm>
            <a:off x="36513" y="876300"/>
            <a:ext cx="1658937" cy="304800"/>
          </a:xfrm>
          <a:prstGeom prst="rect">
            <a:avLst/>
          </a:prstGeom>
          <a:noFill/>
          <a:ln w="12700">
            <a:noFill/>
            <a:miter lim="800000"/>
            <a:headEnd type="none" w="sm" len="sm"/>
            <a:tailEnd type="none" w="sm" len="sm"/>
          </a:ln>
          <a:effectLst/>
        </p:spPr>
        <p:txBody>
          <a:bodyPr wrap="none">
            <a:spAutoFit/>
          </a:bodyPr>
          <a:lstStyle/>
          <a:p>
            <a:pPr algn="l">
              <a:spcBef>
                <a:spcPct val="20000"/>
              </a:spcBef>
            </a:pPr>
            <a:r>
              <a:rPr lang="en-US" altLang="zh-TW" sz="1400" b="0">
                <a:solidFill>
                  <a:schemeClr val="tx1"/>
                </a:solidFill>
                <a:latin typeface="Comic Sans MS" pitchFamily="66" charset="0"/>
                <a:ea typeface="PMingLiU" pitchFamily="18" charset="-120"/>
              </a:rPr>
              <a:t>(tree by Madsenl)</a:t>
            </a:r>
          </a:p>
        </p:txBody>
      </p:sp>
      <p:sp>
        <p:nvSpPr>
          <p:cNvPr id="48297" name="Text Box 2217"/>
          <p:cNvSpPr txBox="1">
            <a:spLocks noChangeArrowheads="1"/>
          </p:cNvSpPr>
          <p:nvPr/>
        </p:nvSpPr>
        <p:spPr bwMode="auto">
          <a:xfrm>
            <a:off x="30163" y="612775"/>
            <a:ext cx="2476500" cy="304800"/>
          </a:xfrm>
          <a:prstGeom prst="rect">
            <a:avLst/>
          </a:prstGeom>
          <a:noFill/>
          <a:ln w="12700">
            <a:noFill/>
            <a:miter lim="800000"/>
            <a:headEnd type="none" w="sm" len="sm"/>
            <a:tailEnd type="none" w="sm" len="sm"/>
          </a:ln>
          <a:effectLst/>
        </p:spPr>
        <p:txBody>
          <a:bodyPr wrap="none">
            <a:spAutoFit/>
          </a:bodyPr>
          <a:lstStyle/>
          <a:p>
            <a:pPr algn="l">
              <a:spcBef>
                <a:spcPct val="20000"/>
              </a:spcBef>
            </a:pPr>
            <a:r>
              <a:rPr lang="en-US" altLang="zh-TW" sz="1400" b="0">
                <a:solidFill>
                  <a:schemeClr val="tx1"/>
                </a:solidFill>
                <a:latin typeface="Comic Sans MS" pitchFamily="66" charset="0"/>
                <a:ea typeface="PMingLiU" pitchFamily="18" charset="-120"/>
              </a:rPr>
              <a:t>(Based on </a:t>
            </a:r>
            <a:r>
              <a:rPr lang="en-US" altLang="zh-TW" sz="1400" b="0">
                <a:solidFill>
                  <a:schemeClr val="tx1"/>
                </a:solidFill>
                <a:latin typeface="Comic Sans MS" pitchFamily="66" charset="0"/>
                <a:ea typeface="PMingLiU" pitchFamily="18" charset="-120"/>
                <a:cs typeface="Times New Roman" pitchFamily="18" charset="0"/>
              </a:rPr>
              <a:t>Pupko et al. slide</a:t>
            </a:r>
            <a:r>
              <a:rPr lang="en-US" altLang="zh-TW" sz="1400" b="0">
                <a:solidFill>
                  <a:schemeClr val="tx1"/>
                </a:solidFill>
                <a:latin typeface="Comic Sans MS" pitchFamily="66" charset="0"/>
                <a:ea typeface="PMingLiU" pitchFamily="18" charset="-120"/>
              </a:rPr>
              <a:t>)</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a számának helye 4"/>
          <p:cNvSpPr>
            <a:spLocks noGrp="1"/>
          </p:cNvSpPr>
          <p:nvPr>
            <p:ph type="sldNum" sz="quarter" idx="11"/>
          </p:nvPr>
        </p:nvSpPr>
        <p:spPr/>
        <p:txBody>
          <a:bodyPr/>
          <a:lstStyle/>
          <a:p>
            <a:fld id="{E9F08D88-75CF-4D0D-9458-2BABDF76C2E6}" type="slidenum">
              <a:rPr lang="en-US"/>
              <a:pPr/>
              <a:t>18</a:t>
            </a:fld>
            <a:endParaRPr lang="en-US"/>
          </a:p>
        </p:txBody>
      </p:sp>
      <p:sp>
        <p:nvSpPr>
          <p:cNvPr id="6146" name="Rectangle 2"/>
          <p:cNvSpPr>
            <a:spLocks noGrp="1" noChangeArrowheads="1"/>
          </p:cNvSpPr>
          <p:nvPr>
            <p:ph type="title"/>
          </p:nvPr>
        </p:nvSpPr>
        <p:spPr/>
        <p:txBody>
          <a:bodyPr/>
          <a:lstStyle/>
          <a:p>
            <a:r>
              <a:rPr lang="en-US" altLang="zh-TW" b="0">
                <a:ea typeface="PMingLiU" pitchFamily="18" charset="-120"/>
              </a:rPr>
              <a:t>Theory of Evolution</a:t>
            </a:r>
          </a:p>
        </p:txBody>
      </p:sp>
      <p:sp>
        <p:nvSpPr>
          <p:cNvPr id="6147" name="Rectangle 3"/>
          <p:cNvSpPr>
            <a:spLocks noGrp="1" noChangeArrowheads="1"/>
          </p:cNvSpPr>
          <p:nvPr>
            <p:ph type="body" idx="1"/>
          </p:nvPr>
        </p:nvSpPr>
        <p:spPr/>
        <p:txBody>
          <a:bodyPr/>
          <a:lstStyle/>
          <a:p>
            <a:r>
              <a:rPr lang="en-US" altLang="zh-TW">
                <a:ea typeface="PMingLiU" pitchFamily="18" charset="-120"/>
              </a:rPr>
              <a:t>Basic idea</a:t>
            </a:r>
          </a:p>
          <a:p>
            <a:pPr lvl="1"/>
            <a:r>
              <a:rPr lang="en-US" altLang="zh-TW" b="1">
                <a:ea typeface="PMingLiU" pitchFamily="18" charset="-120"/>
              </a:rPr>
              <a:t>speciation</a:t>
            </a:r>
            <a:r>
              <a:rPr lang="en-US" altLang="zh-TW">
                <a:ea typeface="PMingLiU" pitchFamily="18" charset="-120"/>
              </a:rPr>
              <a:t> events lead to creation of different species.</a:t>
            </a:r>
          </a:p>
          <a:p>
            <a:pPr lvl="1"/>
            <a:r>
              <a:rPr lang="en-US" altLang="zh-TW">
                <a:ea typeface="PMingLiU" pitchFamily="18" charset="-120"/>
              </a:rPr>
              <a:t>Speciation caused by physical separation into groups where different genetic variants become dominant</a:t>
            </a:r>
          </a:p>
          <a:p>
            <a:r>
              <a:rPr lang="en-US" altLang="zh-TW">
                <a:ea typeface="PMingLiU" pitchFamily="18" charset="-120"/>
              </a:rPr>
              <a:t>Any two species share a (possibly distant) common ancestor</a:t>
            </a:r>
          </a:p>
        </p:txBody>
      </p:sp>
    </p:spTree>
  </p:cSld>
  <p:clrMapOvr>
    <a:masterClrMapping/>
  </p:clrMapOvr>
  <p:transition>
    <p:pull dir="d"/>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Grp="1" noChangeArrowheads="1"/>
          </p:cNvSpPr>
          <p:nvPr>
            <p:ph type="ftr" sz="quarter" idx="3"/>
          </p:nvPr>
        </p:nvSpPr>
        <p:spPr/>
        <p:txBody>
          <a:bodyPr/>
          <a:lstStyle/>
          <a:p>
            <a:r>
              <a:rPr lang="en-US"/>
              <a:t>.</a:t>
            </a:r>
            <a:endParaRPr lang="en-US" sz="1400">
              <a:latin typeface="Times New Roman" pitchFamily="18" charset="0"/>
            </a:endParaRPr>
          </a:p>
        </p:txBody>
      </p:sp>
      <p:sp>
        <p:nvSpPr>
          <p:cNvPr id="135170" name="Rectangle 1026"/>
          <p:cNvSpPr>
            <a:spLocks noChangeArrowheads="1"/>
          </p:cNvSpPr>
          <p:nvPr/>
        </p:nvSpPr>
        <p:spPr bwMode="auto">
          <a:xfrm>
            <a:off x="350838" y="152400"/>
            <a:ext cx="8412162" cy="612775"/>
          </a:xfrm>
          <a:prstGeom prst="rect">
            <a:avLst/>
          </a:prstGeom>
          <a:noFill/>
          <a:ln w="12700">
            <a:noFill/>
            <a:miter lim="800000"/>
            <a:headEnd/>
            <a:tailEnd/>
          </a:ln>
          <a:effectLst/>
        </p:spPr>
        <p:txBody>
          <a:bodyPr lIns="90487" tIns="44450" rIns="90487" bIns="44450" anchor="ctr"/>
          <a:lstStyle/>
          <a:p>
            <a:r>
              <a:rPr lang="en-US" altLang="zh-TW" sz="3600" b="0">
                <a:solidFill>
                  <a:srgbClr val="000099"/>
                </a:solidFill>
                <a:ea typeface="PMingLiU" pitchFamily="18" charset="-120"/>
              </a:rPr>
              <a:t>Basic Assumptions</a:t>
            </a:r>
          </a:p>
        </p:txBody>
      </p:sp>
      <p:sp>
        <p:nvSpPr>
          <p:cNvPr id="135171" name="Rectangle 1027"/>
          <p:cNvSpPr>
            <a:spLocks noChangeArrowheads="1"/>
          </p:cNvSpPr>
          <p:nvPr/>
        </p:nvSpPr>
        <p:spPr bwMode="auto">
          <a:xfrm>
            <a:off x="271463" y="944563"/>
            <a:ext cx="8682037" cy="5707062"/>
          </a:xfrm>
          <a:prstGeom prst="rect">
            <a:avLst/>
          </a:prstGeom>
          <a:noFill/>
          <a:ln w="9525">
            <a:noFill/>
            <a:miter lim="800000"/>
            <a:headEnd/>
            <a:tailEnd/>
          </a:ln>
          <a:effectLst/>
        </p:spPr>
        <p:txBody>
          <a:bodyPr/>
          <a:lstStyle/>
          <a:p>
            <a:pPr marL="342900" indent="-342900" algn="l">
              <a:spcBef>
                <a:spcPct val="20000"/>
              </a:spcBef>
              <a:buClr>
                <a:srgbClr val="474747"/>
              </a:buClr>
              <a:buSzPct val="70000"/>
              <a:buFont typeface="Monotype Sorts" pitchFamily="2" charset="2"/>
              <a:buChar char="u"/>
            </a:pPr>
            <a:r>
              <a:rPr lang="en-US" altLang="zh-TW" sz="2800" b="0">
                <a:solidFill>
                  <a:schemeClr val="tx1"/>
                </a:solidFill>
                <a:ea typeface="PMingLiU" pitchFamily="18" charset="-120"/>
                <a:cs typeface="Arial" pitchFamily="34" charset="0"/>
              </a:rPr>
              <a:t>Closer related organisms have more similar genomes.</a:t>
            </a:r>
          </a:p>
          <a:p>
            <a:pPr marL="342900" indent="-342900" algn="l">
              <a:spcBef>
                <a:spcPct val="20000"/>
              </a:spcBef>
              <a:buClr>
                <a:srgbClr val="474747"/>
              </a:buClr>
              <a:buSzPct val="70000"/>
              <a:buFont typeface="Monotype Sorts" pitchFamily="2" charset="2"/>
              <a:buNone/>
            </a:pPr>
            <a:endParaRPr lang="en-US" altLang="zh-TW" sz="1200" b="0">
              <a:solidFill>
                <a:schemeClr val="tx1"/>
              </a:solidFill>
              <a:ea typeface="PMingLiU" pitchFamily="18" charset="-120"/>
              <a:cs typeface="Arial" pitchFamily="34" charset="0"/>
            </a:endParaRPr>
          </a:p>
          <a:p>
            <a:pPr marL="342900" indent="-342900" algn="l">
              <a:spcBef>
                <a:spcPct val="20000"/>
              </a:spcBef>
              <a:buClr>
                <a:srgbClr val="474747"/>
              </a:buClr>
              <a:buSzPct val="70000"/>
              <a:buFont typeface="Monotype Sorts" pitchFamily="2" charset="2"/>
              <a:buChar char="u"/>
            </a:pPr>
            <a:r>
              <a:rPr lang="en-US" altLang="zh-TW" sz="2800" b="0">
                <a:solidFill>
                  <a:schemeClr val="tx1"/>
                </a:solidFill>
                <a:ea typeface="PMingLiU" pitchFamily="18" charset="-120"/>
                <a:cs typeface="Arial" pitchFamily="34" charset="0"/>
              </a:rPr>
              <a:t>Highly similar genes are homologous (have the same ancestor).</a:t>
            </a:r>
          </a:p>
          <a:p>
            <a:pPr marL="342900" indent="-342900" algn="l">
              <a:spcBef>
                <a:spcPct val="20000"/>
              </a:spcBef>
              <a:buClr>
                <a:srgbClr val="474747"/>
              </a:buClr>
              <a:buSzPct val="70000"/>
              <a:buFont typeface="Monotype Sorts" pitchFamily="2" charset="2"/>
              <a:buNone/>
            </a:pPr>
            <a:endParaRPr lang="en-US" altLang="zh-TW" sz="1200" b="0">
              <a:solidFill>
                <a:schemeClr val="tx1"/>
              </a:solidFill>
              <a:ea typeface="PMingLiU" pitchFamily="18" charset="-120"/>
              <a:cs typeface="Arial" pitchFamily="34" charset="0"/>
            </a:endParaRPr>
          </a:p>
          <a:p>
            <a:pPr marL="342900" indent="-342900" algn="l">
              <a:spcBef>
                <a:spcPct val="20000"/>
              </a:spcBef>
              <a:buClr>
                <a:srgbClr val="474747"/>
              </a:buClr>
              <a:buSzPct val="70000"/>
              <a:buFont typeface="Monotype Sorts" pitchFamily="2" charset="2"/>
              <a:buChar char="u"/>
            </a:pPr>
            <a:r>
              <a:rPr lang="en-US" altLang="zh-TW" sz="2800" b="0">
                <a:solidFill>
                  <a:schemeClr val="tx1"/>
                </a:solidFill>
                <a:ea typeface="PMingLiU" pitchFamily="18" charset="-120"/>
                <a:cs typeface="Arial" pitchFamily="34" charset="0"/>
              </a:rPr>
              <a:t>A universal ancestor exists for all life forms.</a:t>
            </a:r>
          </a:p>
          <a:p>
            <a:pPr marL="342900" indent="-342900" algn="l">
              <a:spcBef>
                <a:spcPct val="20000"/>
              </a:spcBef>
              <a:buClr>
                <a:srgbClr val="474747"/>
              </a:buClr>
              <a:buSzPct val="70000"/>
              <a:buFont typeface="Monotype Sorts" pitchFamily="2" charset="2"/>
              <a:buNone/>
            </a:pPr>
            <a:endParaRPr lang="en-US" altLang="zh-TW" sz="1200" b="0">
              <a:solidFill>
                <a:schemeClr val="tx1"/>
              </a:solidFill>
              <a:ea typeface="PMingLiU" pitchFamily="18" charset="-120"/>
              <a:cs typeface="Arial" pitchFamily="34" charset="0"/>
            </a:endParaRPr>
          </a:p>
          <a:p>
            <a:pPr marL="342900" indent="-342900" algn="l">
              <a:spcBef>
                <a:spcPct val="20000"/>
              </a:spcBef>
              <a:buClr>
                <a:srgbClr val="474747"/>
              </a:buClr>
              <a:buSzPct val="70000"/>
              <a:buFont typeface="Monotype Sorts" pitchFamily="2" charset="2"/>
              <a:buChar char="u"/>
            </a:pPr>
            <a:r>
              <a:rPr lang="en-US" altLang="zh-TW" sz="2800" b="0">
                <a:solidFill>
                  <a:schemeClr val="tx1"/>
                </a:solidFill>
                <a:ea typeface="PMingLiU" pitchFamily="18" charset="-120"/>
                <a:cs typeface="Arial" pitchFamily="34" charset="0"/>
              </a:rPr>
              <a:t>Molecular difference in homologous genes (or protein sequences) are positively correlated with evolution time.</a:t>
            </a:r>
          </a:p>
          <a:p>
            <a:pPr marL="342900" indent="-342900" algn="l">
              <a:spcBef>
                <a:spcPct val="20000"/>
              </a:spcBef>
              <a:buClr>
                <a:srgbClr val="474747"/>
              </a:buClr>
              <a:buSzPct val="70000"/>
              <a:buFont typeface="Monotype Sorts" pitchFamily="2" charset="2"/>
              <a:buNone/>
            </a:pPr>
            <a:endParaRPr lang="en-US" altLang="zh-TW" sz="1200" b="0">
              <a:solidFill>
                <a:schemeClr val="tx1"/>
              </a:solidFill>
              <a:ea typeface="PMingLiU" pitchFamily="18" charset="-120"/>
              <a:cs typeface="Arial" pitchFamily="34" charset="0"/>
            </a:endParaRPr>
          </a:p>
          <a:p>
            <a:pPr marL="342900" indent="-342900" algn="l">
              <a:spcBef>
                <a:spcPct val="20000"/>
              </a:spcBef>
              <a:buClr>
                <a:srgbClr val="474747"/>
              </a:buClr>
              <a:buSzPct val="70000"/>
              <a:buFont typeface="Monotype Sorts" pitchFamily="2" charset="2"/>
              <a:buChar char="u"/>
            </a:pPr>
            <a:r>
              <a:rPr lang="en-US" altLang="zh-TW" sz="2800" b="0">
                <a:solidFill>
                  <a:schemeClr val="tx1"/>
                </a:solidFill>
                <a:ea typeface="PMingLiU" pitchFamily="18" charset="-120"/>
                <a:cs typeface="Arial" pitchFamily="34" charset="0"/>
              </a:rPr>
              <a:t>Phylogenetic relation can be expressed by a dendrogram  (a “tree”) .</a:t>
            </a: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6084888" y="0"/>
            <a:ext cx="2700337" cy="4449763"/>
          </a:xfrm>
        </p:spPr>
        <p:txBody>
          <a:bodyPr/>
          <a:lstStyle/>
          <a:p>
            <a:r>
              <a:rPr lang="hu-HU" dirty="0" err="1"/>
              <a:t>Tree</a:t>
            </a:r>
            <a:r>
              <a:rPr lang="hu-HU" dirty="0"/>
              <a:t> of life – </a:t>
            </a:r>
            <a:r>
              <a:rPr lang="hu-HU" dirty="0" err="1"/>
              <a:t>phylogenomics</a:t>
            </a:r>
            <a:r>
              <a:rPr lang="hu-HU" dirty="0"/>
              <a:t> </a:t>
            </a:r>
            <a:r>
              <a:rPr lang="hu-HU" dirty="0" err="1"/>
              <a:t>tree</a:t>
            </a:r>
            <a:endParaRPr lang="hu-HU" dirty="0"/>
          </a:p>
        </p:txBody>
      </p:sp>
      <p:pic>
        <p:nvPicPr>
          <p:cNvPr id="27652" name="Picture 4"/>
          <p:cNvPicPr>
            <a:picLocks noChangeAspect="1" noChangeArrowheads="1"/>
          </p:cNvPicPr>
          <p:nvPr/>
        </p:nvPicPr>
        <p:blipFill>
          <a:blip r:embed="rId2"/>
          <a:srcRect/>
          <a:stretch>
            <a:fillRect/>
          </a:stretch>
        </p:blipFill>
        <p:spPr bwMode="auto">
          <a:xfrm>
            <a:off x="0" y="0"/>
            <a:ext cx="6064250" cy="6858000"/>
          </a:xfrm>
          <a:prstGeom prst="rect">
            <a:avLst/>
          </a:prstGeom>
          <a:noFill/>
        </p:spPr>
      </p:pic>
      <p:sp>
        <p:nvSpPr>
          <p:cNvPr id="27653" name="Text Box 5"/>
          <p:cNvSpPr txBox="1">
            <a:spLocks noChangeArrowheads="1"/>
          </p:cNvSpPr>
          <p:nvPr/>
        </p:nvSpPr>
        <p:spPr bwMode="auto">
          <a:xfrm>
            <a:off x="5267618" y="4149725"/>
            <a:ext cx="3876382" cy="1938992"/>
          </a:xfrm>
          <a:prstGeom prst="rect">
            <a:avLst/>
          </a:prstGeom>
          <a:noFill/>
          <a:ln w="9525">
            <a:noFill/>
            <a:miter lim="800000"/>
            <a:headEnd/>
            <a:tailEnd/>
          </a:ln>
          <a:effectLst/>
        </p:spPr>
        <p:txBody>
          <a:bodyPr wrap="none">
            <a:spAutoFit/>
          </a:bodyPr>
          <a:lstStyle/>
          <a:p>
            <a:r>
              <a:rPr lang="hu-HU" dirty="0">
                <a:solidFill>
                  <a:schemeClr val="tx1"/>
                </a:solidFill>
              </a:rPr>
              <a:t>Made </a:t>
            </a:r>
            <a:r>
              <a:rPr lang="hu-HU" dirty="0" err="1">
                <a:solidFill>
                  <a:schemeClr val="tx1"/>
                </a:solidFill>
              </a:rPr>
              <a:t>by</a:t>
            </a:r>
            <a:r>
              <a:rPr lang="hu-HU" dirty="0">
                <a:solidFill>
                  <a:schemeClr val="tx1"/>
                </a:solidFill>
              </a:rPr>
              <a:t> </a:t>
            </a:r>
            <a:r>
              <a:rPr lang="hu-HU" dirty="0" err="1">
                <a:solidFill>
                  <a:schemeClr val="tx1"/>
                </a:solidFill>
              </a:rPr>
              <a:t>comparisons</a:t>
            </a:r>
            <a:r>
              <a:rPr lang="hu-HU" dirty="0">
                <a:solidFill>
                  <a:schemeClr val="tx1"/>
                </a:solidFill>
              </a:rPr>
              <a:t> of </a:t>
            </a:r>
          </a:p>
          <a:p>
            <a:r>
              <a:rPr lang="hu-HU" dirty="0" err="1">
                <a:solidFill>
                  <a:schemeClr val="tx1"/>
                </a:solidFill>
              </a:rPr>
              <a:t>ribosomal</a:t>
            </a:r>
            <a:r>
              <a:rPr lang="hu-HU" dirty="0">
                <a:solidFill>
                  <a:schemeClr val="tx1"/>
                </a:solidFill>
              </a:rPr>
              <a:t> RNA, </a:t>
            </a:r>
            <a:r>
              <a:rPr lang="hu-HU" dirty="0" err="1">
                <a:solidFill>
                  <a:schemeClr val="tx1"/>
                </a:solidFill>
              </a:rPr>
              <a:t>rRNA</a:t>
            </a:r>
            <a:endParaRPr lang="hu-HU" dirty="0">
              <a:solidFill>
                <a:schemeClr val="tx1"/>
              </a:solidFill>
            </a:endParaRPr>
          </a:p>
          <a:p>
            <a:r>
              <a:rPr lang="hu-HU" dirty="0" err="1">
                <a:solidFill>
                  <a:schemeClr val="tx1"/>
                </a:solidFill>
              </a:rPr>
              <a:t>sequences</a:t>
            </a:r>
            <a:endParaRPr lang="hu-HU" dirty="0">
              <a:solidFill>
                <a:schemeClr val="tx1"/>
              </a:solidFill>
            </a:endParaRPr>
          </a:p>
          <a:p>
            <a:endParaRPr lang="hu-HU" dirty="0">
              <a:solidFill>
                <a:schemeClr val="tx1"/>
              </a:solidFill>
            </a:endParaRPr>
          </a:p>
          <a:p>
            <a:r>
              <a:rPr lang="hu-HU" dirty="0" err="1">
                <a:solidFill>
                  <a:schemeClr val="tx1"/>
                </a:solidFill>
              </a:rPr>
              <a:t>Numerous</a:t>
            </a:r>
            <a:r>
              <a:rPr lang="hu-HU" dirty="0">
                <a:solidFill>
                  <a:schemeClr val="tx1"/>
                </a:solidFill>
              </a:rPr>
              <a:t> </a:t>
            </a:r>
            <a:r>
              <a:rPr lang="hu-HU" dirty="0" err="1">
                <a:solidFill>
                  <a:schemeClr val="tx1"/>
                </a:solidFill>
              </a:rPr>
              <a:t>problems</a:t>
            </a:r>
            <a:r>
              <a:rPr lang="hu-HU" dirty="0">
                <a:solidFill>
                  <a:schemeClr val="tx1"/>
                </a:solidFill>
              </a:rPr>
              <a:t>...</a:t>
            </a:r>
          </a:p>
        </p:txBody>
      </p:sp>
    </p:spTree>
  </p:cSld>
  <p:clrMapOvr>
    <a:masterClrMapping/>
  </p:clrMapOvr>
  <p:transition>
    <p:pull dir="d"/>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Dia számának helye 4"/>
          <p:cNvSpPr>
            <a:spLocks noGrp="1"/>
          </p:cNvSpPr>
          <p:nvPr>
            <p:ph type="sldNum" sz="quarter" idx="11"/>
          </p:nvPr>
        </p:nvSpPr>
        <p:spPr/>
        <p:txBody>
          <a:bodyPr/>
          <a:lstStyle/>
          <a:p>
            <a:fld id="{05294800-D939-4AE2-9116-70C6C457FC8B}" type="slidenum">
              <a:rPr lang="en-US"/>
              <a:pPr/>
              <a:t>20</a:t>
            </a:fld>
            <a:endParaRPr lang="en-US"/>
          </a:p>
        </p:txBody>
      </p:sp>
      <p:sp>
        <p:nvSpPr>
          <p:cNvPr id="7170" name="Rectangle 2"/>
          <p:cNvSpPr>
            <a:spLocks noGrp="1" noChangeArrowheads="1"/>
          </p:cNvSpPr>
          <p:nvPr>
            <p:ph type="title"/>
          </p:nvPr>
        </p:nvSpPr>
        <p:spPr/>
        <p:txBody>
          <a:bodyPr/>
          <a:lstStyle/>
          <a:p>
            <a:r>
              <a:rPr lang="en-US" altLang="zh-TW" b="0">
                <a:ea typeface="PMingLiU" pitchFamily="18" charset="-120"/>
              </a:rPr>
              <a:t>Phylogenenetic trees</a:t>
            </a:r>
          </a:p>
        </p:txBody>
      </p:sp>
      <p:sp>
        <p:nvSpPr>
          <p:cNvPr id="7171" name="Rectangle 3"/>
          <p:cNvSpPr>
            <a:spLocks noGrp="1" noChangeArrowheads="1"/>
          </p:cNvSpPr>
          <p:nvPr>
            <p:ph type="body" idx="1"/>
          </p:nvPr>
        </p:nvSpPr>
        <p:spPr>
          <a:xfrm>
            <a:off x="255588" y="4060825"/>
            <a:ext cx="8643937" cy="1330325"/>
          </a:xfrm>
        </p:spPr>
        <p:txBody>
          <a:bodyPr>
            <a:spAutoFit/>
          </a:bodyPr>
          <a:lstStyle/>
          <a:p>
            <a:r>
              <a:rPr lang="en-US" altLang="zh-TW" sz="2400" b="1">
                <a:solidFill>
                  <a:srgbClr val="000099"/>
                </a:solidFill>
                <a:ea typeface="PMingLiU" pitchFamily="18" charset="-120"/>
              </a:rPr>
              <a:t>Leafs</a:t>
            </a:r>
            <a:r>
              <a:rPr lang="en-US" altLang="zh-TW" sz="2400">
                <a:ea typeface="PMingLiU" pitchFamily="18" charset="-120"/>
              </a:rPr>
              <a:t> - current day species</a:t>
            </a:r>
          </a:p>
          <a:p>
            <a:r>
              <a:rPr lang="en-US" altLang="zh-TW" sz="2400" b="1">
                <a:solidFill>
                  <a:srgbClr val="000099"/>
                </a:solidFill>
                <a:ea typeface="PMingLiU" pitchFamily="18" charset="-120"/>
              </a:rPr>
              <a:t>Nodes</a:t>
            </a:r>
            <a:r>
              <a:rPr lang="en-US" altLang="zh-TW" sz="2400">
                <a:ea typeface="PMingLiU" pitchFamily="18" charset="-120"/>
              </a:rPr>
              <a:t> - hypothetical most recent common ancestors</a:t>
            </a:r>
          </a:p>
          <a:p>
            <a:r>
              <a:rPr lang="en-US" altLang="zh-TW" sz="2400" b="1">
                <a:solidFill>
                  <a:srgbClr val="000099"/>
                </a:solidFill>
                <a:ea typeface="PMingLiU" pitchFamily="18" charset="-120"/>
              </a:rPr>
              <a:t>Edges length</a:t>
            </a:r>
            <a:r>
              <a:rPr lang="en-US" altLang="zh-TW" sz="2400">
                <a:ea typeface="PMingLiU" pitchFamily="18" charset="-120"/>
              </a:rPr>
              <a:t> - “time” from one speciation to the next</a:t>
            </a:r>
          </a:p>
        </p:txBody>
      </p:sp>
      <p:grpSp>
        <p:nvGrpSpPr>
          <p:cNvPr id="7187" name="Group 19"/>
          <p:cNvGrpSpPr>
            <a:grpSpLocks/>
          </p:cNvGrpSpPr>
          <p:nvPr/>
        </p:nvGrpSpPr>
        <p:grpSpPr bwMode="auto">
          <a:xfrm>
            <a:off x="1033463" y="1295400"/>
            <a:ext cx="7334250" cy="2341563"/>
            <a:chOff x="651" y="816"/>
            <a:chExt cx="4620" cy="1475"/>
          </a:xfrm>
        </p:grpSpPr>
        <p:sp>
          <p:nvSpPr>
            <p:cNvPr id="7174" name="Line 6"/>
            <p:cNvSpPr>
              <a:spLocks noChangeShapeType="1"/>
            </p:cNvSpPr>
            <p:nvPr/>
          </p:nvSpPr>
          <p:spPr bwMode="auto">
            <a:xfrm flipH="1">
              <a:off x="2196" y="816"/>
              <a:ext cx="672" cy="388"/>
            </a:xfrm>
            <a:prstGeom prst="line">
              <a:avLst/>
            </a:prstGeom>
            <a:noFill/>
            <a:ln w="28575">
              <a:solidFill>
                <a:schemeClr val="tx1"/>
              </a:solidFill>
              <a:round/>
              <a:headEnd/>
              <a:tailEnd/>
            </a:ln>
            <a:effectLst/>
          </p:spPr>
          <p:txBody>
            <a:bodyPr wrap="none" anchor="ctr">
              <a:spAutoFit/>
            </a:bodyPr>
            <a:lstStyle/>
            <a:p>
              <a:endParaRPr lang="en-US"/>
            </a:p>
          </p:txBody>
        </p:sp>
        <p:sp>
          <p:nvSpPr>
            <p:cNvPr id="7175" name="Line 7"/>
            <p:cNvSpPr>
              <a:spLocks noChangeShapeType="1"/>
            </p:cNvSpPr>
            <p:nvPr/>
          </p:nvSpPr>
          <p:spPr bwMode="auto">
            <a:xfrm>
              <a:off x="2868" y="816"/>
              <a:ext cx="1938" cy="1119"/>
            </a:xfrm>
            <a:prstGeom prst="line">
              <a:avLst/>
            </a:prstGeom>
            <a:noFill/>
            <a:ln w="28575">
              <a:solidFill>
                <a:schemeClr val="tx1"/>
              </a:solidFill>
              <a:round/>
              <a:headEnd/>
              <a:tailEnd/>
            </a:ln>
            <a:effectLst/>
          </p:spPr>
          <p:txBody>
            <a:bodyPr anchor="ctr">
              <a:spAutoFit/>
            </a:bodyPr>
            <a:lstStyle/>
            <a:p>
              <a:endParaRPr lang="en-US"/>
            </a:p>
          </p:txBody>
        </p:sp>
        <p:sp>
          <p:nvSpPr>
            <p:cNvPr id="7177" name="Line 9"/>
            <p:cNvSpPr>
              <a:spLocks noChangeShapeType="1"/>
            </p:cNvSpPr>
            <p:nvPr/>
          </p:nvSpPr>
          <p:spPr bwMode="auto">
            <a:xfrm flipH="1">
              <a:off x="1076" y="1200"/>
              <a:ext cx="1120" cy="646"/>
            </a:xfrm>
            <a:prstGeom prst="line">
              <a:avLst/>
            </a:prstGeom>
            <a:noFill/>
            <a:ln w="28575">
              <a:solidFill>
                <a:schemeClr val="tx1"/>
              </a:solidFill>
              <a:round/>
              <a:headEnd/>
              <a:tailEnd/>
            </a:ln>
            <a:effectLst/>
          </p:spPr>
          <p:txBody>
            <a:bodyPr anchor="ctr">
              <a:spAutoFit/>
            </a:bodyPr>
            <a:lstStyle/>
            <a:p>
              <a:endParaRPr lang="en-US"/>
            </a:p>
          </p:txBody>
        </p:sp>
        <p:sp>
          <p:nvSpPr>
            <p:cNvPr id="7178" name="Line 10"/>
            <p:cNvSpPr>
              <a:spLocks noChangeShapeType="1"/>
            </p:cNvSpPr>
            <p:nvPr/>
          </p:nvSpPr>
          <p:spPr bwMode="auto">
            <a:xfrm>
              <a:off x="1572" y="1563"/>
              <a:ext cx="186" cy="322"/>
            </a:xfrm>
            <a:prstGeom prst="line">
              <a:avLst/>
            </a:prstGeom>
            <a:noFill/>
            <a:ln w="28575">
              <a:solidFill>
                <a:schemeClr val="tx1"/>
              </a:solidFill>
              <a:round/>
              <a:headEnd/>
              <a:tailEnd/>
            </a:ln>
            <a:effectLst/>
          </p:spPr>
          <p:txBody>
            <a:bodyPr anchor="ctr">
              <a:spAutoFit/>
            </a:bodyPr>
            <a:lstStyle/>
            <a:p>
              <a:endParaRPr lang="en-US"/>
            </a:p>
          </p:txBody>
        </p:sp>
        <p:sp>
          <p:nvSpPr>
            <p:cNvPr id="7179" name="Line 11"/>
            <p:cNvSpPr>
              <a:spLocks noChangeShapeType="1"/>
            </p:cNvSpPr>
            <p:nvPr/>
          </p:nvSpPr>
          <p:spPr bwMode="auto">
            <a:xfrm>
              <a:off x="2052" y="1296"/>
              <a:ext cx="388" cy="672"/>
            </a:xfrm>
            <a:prstGeom prst="line">
              <a:avLst/>
            </a:prstGeom>
            <a:noFill/>
            <a:ln w="28575">
              <a:solidFill>
                <a:schemeClr val="tx1"/>
              </a:solidFill>
              <a:round/>
              <a:headEnd/>
              <a:tailEnd/>
            </a:ln>
            <a:effectLst/>
          </p:spPr>
          <p:txBody>
            <a:bodyPr wrap="none" anchor="ctr">
              <a:spAutoFit/>
            </a:bodyPr>
            <a:lstStyle/>
            <a:p>
              <a:endParaRPr lang="en-US"/>
            </a:p>
          </p:txBody>
        </p:sp>
        <p:sp>
          <p:nvSpPr>
            <p:cNvPr id="7180" name="Line 12"/>
            <p:cNvSpPr>
              <a:spLocks noChangeShapeType="1"/>
            </p:cNvSpPr>
            <p:nvPr/>
          </p:nvSpPr>
          <p:spPr bwMode="auto">
            <a:xfrm flipH="1">
              <a:off x="3012" y="1296"/>
              <a:ext cx="672" cy="672"/>
            </a:xfrm>
            <a:prstGeom prst="line">
              <a:avLst/>
            </a:prstGeom>
            <a:noFill/>
            <a:ln w="28575">
              <a:solidFill>
                <a:schemeClr val="tx1"/>
              </a:solidFill>
              <a:round/>
              <a:headEnd/>
              <a:tailEnd/>
            </a:ln>
            <a:effectLst/>
          </p:spPr>
          <p:txBody>
            <a:bodyPr wrap="none" anchor="ctr">
              <a:spAutoFit/>
            </a:bodyPr>
            <a:lstStyle/>
            <a:p>
              <a:endParaRPr lang="en-US"/>
            </a:p>
          </p:txBody>
        </p:sp>
        <p:sp>
          <p:nvSpPr>
            <p:cNvPr id="7181" name="Text Box 13"/>
            <p:cNvSpPr txBox="1">
              <a:spLocks noChangeArrowheads="1"/>
            </p:cNvSpPr>
            <p:nvPr/>
          </p:nvSpPr>
          <p:spPr bwMode="auto">
            <a:xfrm>
              <a:off x="651" y="2003"/>
              <a:ext cx="885" cy="288"/>
            </a:xfrm>
            <a:prstGeom prst="rect">
              <a:avLst/>
            </a:prstGeom>
            <a:noFill/>
            <a:ln w="12700">
              <a:noFill/>
              <a:miter lim="800000"/>
              <a:headEnd/>
              <a:tailEnd/>
            </a:ln>
            <a:effectLst/>
          </p:spPr>
          <p:txBody>
            <a:bodyPr wrap="none" anchor="ctr">
              <a:spAutoFit/>
            </a:bodyPr>
            <a:lstStyle/>
            <a:p>
              <a:r>
                <a:rPr lang="en-US" altLang="zh-TW" b="0">
                  <a:solidFill>
                    <a:schemeClr val="tx1"/>
                  </a:solidFill>
                  <a:ea typeface="PMingLiU" pitchFamily="18" charset="-120"/>
                </a:rPr>
                <a:t>Aardvark</a:t>
              </a:r>
            </a:p>
          </p:txBody>
        </p:sp>
        <p:sp>
          <p:nvSpPr>
            <p:cNvPr id="7182" name="Text Box 14"/>
            <p:cNvSpPr txBox="1">
              <a:spLocks noChangeArrowheads="1"/>
            </p:cNvSpPr>
            <p:nvPr/>
          </p:nvSpPr>
          <p:spPr bwMode="auto">
            <a:xfrm>
              <a:off x="1498" y="2003"/>
              <a:ext cx="597" cy="288"/>
            </a:xfrm>
            <a:prstGeom prst="rect">
              <a:avLst/>
            </a:prstGeom>
            <a:noFill/>
            <a:ln w="12700">
              <a:noFill/>
              <a:miter lim="800000"/>
              <a:headEnd/>
              <a:tailEnd/>
            </a:ln>
            <a:effectLst/>
          </p:spPr>
          <p:txBody>
            <a:bodyPr wrap="none" anchor="ctr">
              <a:spAutoFit/>
            </a:bodyPr>
            <a:lstStyle/>
            <a:p>
              <a:r>
                <a:rPr lang="en-US" altLang="zh-TW" b="0">
                  <a:solidFill>
                    <a:schemeClr val="tx1"/>
                  </a:solidFill>
                  <a:ea typeface="PMingLiU" pitchFamily="18" charset="-120"/>
                </a:rPr>
                <a:t>Bison</a:t>
              </a:r>
            </a:p>
          </p:txBody>
        </p:sp>
        <p:sp>
          <p:nvSpPr>
            <p:cNvPr id="7183" name="Text Box 15"/>
            <p:cNvSpPr txBox="1">
              <a:spLocks noChangeArrowheads="1"/>
            </p:cNvSpPr>
            <p:nvPr/>
          </p:nvSpPr>
          <p:spPr bwMode="auto">
            <a:xfrm>
              <a:off x="2099" y="2003"/>
              <a:ext cx="672" cy="288"/>
            </a:xfrm>
            <a:prstGeom prst="rect">
              <a:avLst/>
            </a:prstGeom>
            <a:noFill/>
            <a:ln w="12700">
              <a:noFill/>
              <a:miter lim="800000"/>
              <a:headEnd/>
              <a:tailEnd/>
            </a:ln>
            <a:effectLst/>
          </p:spPr>
          <p:txBody>
            <a:bodyPr wrap="none" anchor="ctr">
              <a:spAutoFit/>
            </a:bodyPr>
            <a:lstStyle/>
            <a:p>
              <a:r>
                <a:rPr lang="en-US" altLang="zh-TW" b="0">
                  <a:solidFill>
                    <a:schemeClr val="tx1"/>
                  </a:solidFill>
                  <a:ea typeface="PMingLiU" pitchFamily="18" charset="-120"/>
                </a:rPr>
                <a:t>Chimp</a:t>
              </a:r>
            </a:p>
          </p:txBody>
        </p:sp>
        <p:sp>
          <p:nvSpPr>
            <p:cNvPr id="7184" name="Text Box 16"/>
            <p:cNvSpPr txBox="1">
              <a:spLocks noChangeArrowheads="1"/>
            </p:cNvSpPr>
            <p:nvPr/>
          </p:nvSpPr>
          <p:spPr bwMode="auto">
            <a:xfrm>
              <a:off x="2791" y="2003"/>
              <a:ext cx="469" cy="288"/>
            </a:xfrm>
            <a:prstGeom prst="rect">
              <a:avLst/>
            </a:prstGeom>
            <a:noFill/>
            <a:ln w="12700">
              <a:noFill/>
              <a:miter lim="800000"/>
              <a:headEnd/>
              <a:tailEnd/>
            </a:ln>
            <a:effectLst/>
          </p:spPr>
          <p:txBody>
            <a:bodyPr wrap="none" anchor="ctr">
              <a:spAutoFit/>
            </a:bodyPr>
            <a:lstStyle/>
            <a:p>
              <a:r>
                <a:rPr lang="en-US" altLang="zh-TW" b="0">
                  <a:solidFill>
                    <a:schemeClr val="tx1"/>
                  </a:solidFill>
                  <a:ea typeface="PMingLiU" pitchFamily="18" charset="-120"/>
                </a:rPr>
                <a:t>Dog</a:t>
              </a:r>
            </a:p>
          </p:txBody>
        </p:sp>
        <p:sp>
          <p:nvSpPr>
            <p:cNvPr id="7185" name="Text Box 17"/>
            <p:cNvSpPr txBox="1">
              <a:spLocks noChangeArrowheads="1"/>
            </p:cNvSpPr>
            <p:nvPr/>
          </p:nvSpPr>
          <p:spPr bwMode="auto">
            <a:xfrm>
              <a:off x="4396" y="2003"/>
              <a:ext cx="875" cy="288"/>
            </a:xfrm>
            <a:prstGeom prst="rect">
              <a:avLst/>
            </a:prstGeom>
            <a:noFill/>
            <a:ln w="12700">
              <a:noFill/>
              <a:miter lim="800000"/>
              <a:headEnd/>
              <a:tailEnd/>
            </a:ln>
            <a:effectLst/>
          </p:spPr>
          <p:txBody>
            <a:bodyPr wrap="none" anchor="ctr">
              <a:spAutoFit/>
            </a:bodyPr>
            <a:lstStyle/>
            <a:p>
              <a:r>
                <a:rPr lang="en-US" altLang="zh-TW" b="0">
                  <a:solidFill>
                    <a:schemeClr val="tx1"/>
                  </a:solidFill>
                  <a:ea typeface="PMingLiU" pitchFamily="18" charset="-120"/>
                </a:rPr>
                <a:t>Elephant</a:t>
              </a:r>
            </a:p>
          </p:txBody>
        </p:sp>
      </p:grpSp>
    </p:spTree>
  </p:cSld>
  <p:clrMapOvr>
    <a:masterClrMapping/>
  </p:clrMapOvr>
  <p:transition>
    <p:pull dir="d"/>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a számának helye 4"/>
          <p:cNvSpPr>
            <a:spLocks noGrp="1"/>
          </p:cNvSpPr>
          <p:nvPr>
            <p:ph type="sldNum" sz="quarter" idx="11"/>
          </p:nvPr>
        </p:nvSpPr>
        <p:spPr/>
        <p:txBody>
          <a:bodyPr/>
          <a:lstStyle/>
          <a:p>
            <a:fld id="{C2386BD9-B6F6-4260-A03D-9278CFF892A7}" type="slidenum">
              <a:rPr lang="en-US"/>
              <a:pPr/>
              <a:t>21</a:t>
            </a:fld>
            <a:endParaRPr lang="en-US"/>
          </a:p>
        </p:txBody>
      </p:sp>
      <p:sp>
        <p:nvSpPr>
          <p:cNvPr id="10242" name="Rectangle 2"/>
          <p:cNvSpPr>
            <a:spLocks noGrp="1" noChangeArrowheads="1"/>
          </p:cNvSpPr>
          <p:nvPr>
            <p:ph type="title"/>
          </p:nvPr>
        </p:nvSpPr>
        <p:spPr/>
        <p:txBody>
          <a:bodyPr/>
          <a:lstStyle/>
          <a:p>
            <a:r>
              <a:rPr lang="en-US" altLang="zh-TW" b="0">
                <a:ea typeface="PMingLiU" pitchFamily="18" charset="-120"/>
              </a:rPr>
              <a:t>Dangers in Molecular Phylogenies</a:t>
            </a:r>
          </a:p>
        </p:txBody>
      </p:sp>
      <p:sp>
        <p:nvSpPr>
          <p:cNvPr id="10243" name="Rectangle 3"/>
          <p:cNvSpPr>
            <a:spLocks noGrp="1" noChangeArrowheads="1"/>
          </p:cNvSpPr>
          <p:nvPr>
            <p:ph type="body" idx="1"/>
          </p:nvPr>
        </p:nvSpPr>
        <p:spPr/>
        <p:txBody>
          <a:bodyPr/>
          <a:lstStyle/>
          <a:p>
            <a:r>
              <a:rPr lang="en-US" altLang="zh-TW">
                <a:ea typeface="PMingLiU" pitchFamily="18" charset="-120"/>
              </a:rPr>
              <a:t>We have to emphasize that gene/protein sequence can be homologous for several different reasons:</a:t>
            </a:r>
          </a:p>
          <a:p>
            <a:endParaRPr lang="en-US" altLang="zh-TW">
              <a:ea typeface="PMingLiU" pitchFamily="18" charset="-120"/>
            </a:endParaRPr>
          </a:p>
          <a:p>
            <a:r>
              <a:rPr lang="en-US" altLang="zh-TW" b="1">
                <a:ea typeface="PMingLiU" pitchFamily="18" charset="-120"/>
              </a:rPr>
              <a:t>Orthologs</a:t>
            </a:r>
            <a:r>
              <a:rPr lang="en-US" altLang="zh-TW">
                <a:ea typeface="PMingLiU" pitchFamily="18" charset="-120"/>
              </a:rPr>
              <a:t> -- sequences diverged after a </a:t>
            </a:r>
            <a:r>
              <a:rPr lang="en-US" altLang="zh-TW">
                <a:solidFill>
                  <a:srgbClr val="000099"/>
                </a:solidFill>
                <a:ea typeface="PMingLiU" pitchFamily="18" charset="-120"/>
              </a:rPr>
              <a:t>speciation</a:t>
            </a:r>
            <a:r>
              <a:rPr lang="en-US" altLang="zh-TW">
                <a:ea typeface="PMingLiU" pitchFamily="18" charset="-120"/>
              </a:rPr>
              <a:t> event</a:t>
            </a:r>
          </a:p>
          <a:p>
            <a:r>
              <a:rPr lang="en-US" altLang="zh-TW" b="1">
                <a:ea typeface="PMingLiU" pitchFamily="18" charset="-120"/>
              </a:rPr>
              <a:t>Paralogs </a:t>
            </a:r>
            <a:r>
              <a:rPr lang="en-US" altLang="zh-TW">
                <a:ea typeface="PMingLiU" pitchFamily="18" charset="-120"/>
              </a:rPr>
              <a:t>-- sequences diverged after a </a:t>
            </a:r>
            <a:r>
              <a:rPr lang="en-US" altLang="zh-TW">
                <a:solidFill>
                  <a:srgbClr val="000099"/>
                </a:solidFill>
                <a:ea typeface="PMingLiU" pitchFamily="18" charset="-120"/>
              </a:rPr>
              <a:t>duplication </a:t>
            </a:r>
            <a:r>
              <a:rPr lang="en-US" altLang="zh-TW">
                <a:ea typeface="PMingLiU" pitchFamily="18" charset="-120"/>
              </a:rPr>
              <a:t>event</a:t>
            </a:r>
          </a:p>
          <a:p>
            <a:r>
              <a:rPr lang="en-US" altLang="zh-TW" b="1">
                <a:ea typeface="PMingLiU" pitchFamily="18" charset="-120"/>
              </a:rPr>
              <a:t>Xenologs </a:t>
            </a:r>
            <a:r>
              <a:rPr lang="en-US" altLang="zh-TW">
                <a:ea typeface="PMingLiU" pitchFamily="18" charset="-120"/>
              </a:rPr>
              <a:t>-- sequences diverged after a </a:t>
            </a:r>
            <a:r>
              <a:rPr lang="en-US" altLang="zh-TW">
                <a:solidFill>
                  <a:srgbClr val="000099"/>
                </a:solidFill>
                <a:ea typeface="PMingLiU" pitchFamily="18" charset="-120"/>
              </a:rPr>
              <a:t>horizontal transfer</a:t>
            </a:r>
            <a:r>
              <a:rPr lang="en-US" altLang="zh-TW">
                <a:ea typeface="PMingLiU" pitchFamily="18" charset="-120"/>
              </a:rPr>
              <a:t> (e.g., by virus)</a:t>
            </a:r>
          </a:p>
        </p:txBody>
      </p:sp>
    </p:spTree>
  </p:cSld>
  <p:clrMapOvr>
    <a:masterClrMapping/>
  </p:clrMapOvr>
  <p:transition>
    <p:pull dir="d"/>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Dia számának helye 3"/>
          <p:cNvSpPr>
            <a:spLocks noGrp="1"/>
          </p:cNvSpPr>
          <p:nvPr>
            <p:ph type="sldNum" sz="quarter" idx="11"/>
          </p:nvPr>
        </p:nvSpPr>
        <p:spPr/>
        <p:txBody>
          <a:bodyPr/>
          <a:lstStyle/>
          <a:p>
            <a:fld id="{2625CA45-3062-46E4-A06E-B3C65419A866}" type="slidenum">
              <a:rPr lang="en-US"/>
              <a:pPr/>
              <a:t>22</a:t>
            </a:fld>
            <a:endParaRPr lang="en-US"/>
          </a:p>
        </p:txBody>
      </p:sp>
      <p:grpSp>
        <p:nvGrpSpPr>
          <p:cNvPr id="134146" name="Group 1026"/>
          <p:cNvGrpSpPr>
            <a:grpSpLocks/>
          </p:cNvGrpSpPr>
          <p:nvPr/>
        </p:nvGrpSpPr>
        <p:grpSpPr bwMode="auto">
          <a:xfrm>
            <a:off x="4318000" y="3706813"/>
            <a:ext cx="3971925" cy="2016125"/>
            <a:chOff x="2720" y="2335"/>
            <a:chExt cx="2502" cy="1270"/>
          </a:xfrm>
        </p:grpSpPr>
        <p:sp>
          <p:nvSpPr>
            <p:cNvPr id="134147" name="Oval 1027"/>
            <p:cNvSpPr>
              <a:spLocks noChangeArrowheads="1"/>
            </p:cNvSpPr>
            <p:nvPr/>
          </p:nvSpPr>
          <p:spPr bwMode="auto">
            <a:xfrm>
              <a:off x="2720" y="2335"/>
              <a:ext cx="2502" cy="1270"/>
            </a:xfrm>
            <a:prstGeom prst="ellipse">
              <a:avLst/>
            </a:prstGeom>
            <a:solidFill>
              <a:srgbClr val="FFFF00"/>
            </a:solidFill>
            <a:ln w="28575">
              <a:noFill/>
              <a:round/>
              <a:headEnd/>
              <a:tailEnd/>
            </a:ln>
            <a:effectLst/>
          </p:spPr>
          <p:txBody>
            <a:bodyPr lIns="90000" tIns="46800" rIns="90000" bIns="46800" anchor="ctr">
              <a:spAutoFit/>
            </a:bodyPr>
            <a:lstStyle/>
            <a:p>
              <a:endParaRPr lang="en-US"/>
            </a:p>
          </p:txBody>
        </p:sp>
        <p:sp>
          <p:nvSpPr>
            <p:cNvPr id="134148" name="Text Box 1028"/>
            <p:cNvSpPr txBox="1">
              <a:spLocks noChangeArrowheads="1"/>
            </p:cNvSpPr>
            <p:nvPr/>
          </p:nvSpPr>
          <p:spPr bwMode="auto">
            <a:xfrm>
              <a:off x="3179" y="3279"/>
              <a:ext cx="1476" cy="250"/>
            </a:xfrm>
            <a:prstGeom prst="rect">
              <a:avLst/>
            </a:prstGeom>
            <a:noFill/>
            <a:ln w="28575">
              <a:noFill/>
              <a:miter lim="800000"/>
              <a:headEnd/>
              <a:tailEnd/>
            </a:ln>
            <a:effectLst/>
          </p:spPr>
          <p:txBody>
            <a:bodyPr wrap="none" lIns="90000" tIns="46800" rIns="90000" bIns="46800">
              <a:spAutoFit/>
            </a:bodyPr>
            <a:lstStyle/>
            <a:p>
              <a:pPr algn="l"/>
              <a:r>
                <a:rPr lang="en-US" altLang="zh-TW" sz="2000" b="0">
                  <a:solidFill>
                    <a:schemeClr val="tx1"/>
                  </a:solidFill>
                  <a:ea typeface="PMingLiU" pitchFamily="18" charset="-120"/>
                  <a:cs typeface="Arial" pitchFamily="34" charset="0"/>
                </a:rPr>
                <a:t>Species Phylogeny</a:t>
              </a:r>
            </a:p>
          </p:txBody>
        </p:sp>
      </p:grpSp>
      <p:sp>
        <p:nvSpPr>
          <p:cNvPr id="134149" name="Rectangle 1029"/>
          <p:cNvSpPr>
            <a:spLocks noGrp="1" noChangeArrowheads="1"/>
          </p:cNvSpPr>
          <p:nvPr>
            <p:ph type="title"/>
          </p:nvPr>
        </p:nvSpPr>
        <p:spPr>
          <a:xfrm>
            <a:off x="350838" y="152400"/>
            <a:ext cx="8412162" cy="750888"/>
          </a:xfrm>
        </p:spPr>
        <p:txBody>
          <a:bodyPr/>
          <a:lstStyle/>
          <a:p>
            <a:r>
              <a:rPr lang="en-US" altLang="zh-TW" b="0">
                <a:ea typeface="PMingLiU" pitchFamily="18" charset="-120"/>
              </a:rPr>
              <a:t>Gene Phylogenies</a:t>
            </a:r>
          </a:p>
        </p:txBody>
      </p:sp>
      <p:grpSp>
        <p:nvGrpSpPr>
          <p:cNvPr id="134150" name="Group 1030"/>
          <p:cNvGrpSpPr>
            <a:grpSpLocks/>
          </p:cNvGrpSpPr>
          <p:nvPr/>
        </p:nvGrpSpPr>
        <p:grpSpPr bwMode="auto">
          <a:xfrm>
            <a:off x="1781175" y="1941513"/>
            <a:ext cx="5508625" cy="3330575"/>
            <a:chOff x="1122" y="1223"/>
            <a:chExt cx="3470" cy="2098"/>
          </a:xfrm>
        </p:grpSpPr>
        <p:sp>
          <p:nvSpPr>
            <p:cNvPr id="134151" name="Line 1031"/>
            <p:cNvSpPr>
              <a:spLocks noChangeShapeType="1"/>
            </p:cNvSpPr>
            <p:nvPr/>
          </p:nvSpPr>
          <p:spPr bwMode="auto">
            <a:xfrm>
              <a:off x="2880" y="1231"/>
              <a:ext cx="0" cy="223"/>
            </a:xfrm>
            <a:prstGeom prst="line">
              <a:avLst/>
            </a:prstGeom>
            <a:noFill/>
            <a:ln w="28575">
              <a:solidFill>
                <a:schemeClr val="tx1"/>
              </a:solidFill>
              <a:round/>
              <a:headEnd/>
              <a:tailEnd/>
            </a:ln>
            <a:effectLst/>
          </p:spPr>
          <p:txBody>
            <a:bodyPr wrap="none" anchor="ctr">
              <a:spAutoFit/>
            </a:bodyPr>
            <a:lstStyle/>
            <a:p>
              <a:endParaRPr lang="en-US"/>
            </a:p>
          </p:txBody>
        </p:sp>
        <p:grpSp>
          <p:nvGrpSpPr>
            <p:cNvPr id="134152" name="Group 1032"/>
            <p:cNvGrpSpPr>
              <a:grpSpLocks/>
            </p:cNvGrpSpPr>
            <p:nvPr/>
          </p:nvGrpSpPr>
          <p:grpSpPr bwMode="auto">
            <a:xfrm>
              <a:off x="1337" y="1454"/>
              <a:ext cx="1543" cy="1543"/>
              <a:chOff x="1337" y="1234"/>
              <a:chExt cx="1543" cy="1543"/>
            </a:xfrm>
          </p:grpSpPr>
          <p:sp>
            <p:nvSpPr>
              <p:cNvPr id="134153" name="Line 1033"/>
              <p:cNvSpPr>
                <a:spLocks noChangeShapeType="1"/>
              </p:cNvSpPr>
              <p:nvPr/>
            </p:nvSpPr>
            <p:spPr bwMode="auto">
              <a:xfrm flipH="1">
                <a:off x="1337" y="1234"/>
                <a:ext cx="1543" cy="1543"/>
              </a:xfrm>
              <a:prstGeom prst="line">
                <a:avLst/>
              </a:prstGeom>
              <a:noFill/>
              <a:ln w="28575">
                <a:solidFill>
                  <a:schemeClr val="tx1"/>
                </a:solidFill>
                <a:round/>
                <a:headEnd/>
                <a:tailEnd/>
              </a:ln>
              <a:effectLst/>
            </p:spPr>
            <p:txBody>
              <a:bodyPr wrap="none" anchor="ctr">
                <a:spAutoFit/>
              </a:bodyPr>
              <a:lstStyle/>
              <a:p>
                <a:endParaRPr lang="en-US"/>
              </a:p>
            </p:txBody>
          </p:sp>
          <p:sp>
            <p:nvSpPr>
              <p:cNvPr id="134154" name="Line 1034"/>
              <p:cNvSpPr>
                <a:spLocks noChangeShapeType="1"/>
              </p:cNvSpPr>
              <p:nvPr/>
            </p:nvSpPr>
            <p:spPr bwMode="auto">
              <a:xfrm>
                <a:off x="1954" y="2160"/>
                <a:ext cx="617" cy="617"/>
              </a:xfrm>
              <a:prstGeom prst="line">
                <a:avLst/>
              </a:prstGeom>
              <a:noFill/>
              <a:ln w="28575">
                <a:solidFill>
                  <a:schemeClr val="tx1"/>
                </a:solidFill>
                <a:round/>
                <a:headEnd/>
                <a:tailEnd/>
              </a:ln>
              <a:effectLst/>
            </p:spPr>
            <p:txBody>
              <a:bodyPr wrap="none" anchor="ctr">
                <a:spAutoFit/>
              </a:bodyPr>
              <a:lstStyle/>
              <a:p>
                <a:endParaRPr lang="en-US"/>
              </a:p>
            </p:txBody>
          </p:sp>
          <p:sp>
            <p:nvSpPr>
              <p:cNvPr id="134155" name="Line 1035"/>
              <p:cNvSpPr>
                <a:spLocks noChangeShapeType="1"/>
              </p:cNvSpPr>
              <p:nvPr/>
            </p:nvSpPr>
            <p:spPr bwMode="auto">
              <a:xfrm flipH="1">
                <a:off x="1945" y="2451"/>
                <a:ext cx="301" cy="326"/>
              </a:xfrm>
              <a:prstGeom prst="line">
                <a:avLst/>
              </a:prstGeom>
              <a:noFill/>
              <a:ln w="28575">
                <a:solidFill>
                  <a:schemeClr val="tx1"/>
                </a:solidFill>
                <a:round/>
                <a:headEnd/>
                <a:tailEnd/>
              </a:ln>
              <a:effectLst/>
            </p:spPr>
            <p:txBody>
              <a:bodyPr anchor="ctr">
                <a:spAutoFit/>
              </a:bodyPr>
              <a:lstStyle/>
              <a:p>
                <a:endParaRPr lang="en-US"/>
              </a:p>
            </p:txBody>
          </p:sp>
        </p:grpSp>
        <p:grpSp>
          <p:nvGrpSpPr>
            <p:cNvPr id="134156" name="Group 1036"/>
            <p:cNvGrpSpPr>
              <a:grpSpLocks/>
            </p:cNvGrpSpPr>
            <p:nvPr/>
          </p:nvGrpSpPr>
          <p:grpSpPr bwMode="auto">
            <a:xfrm flipH="1">
              <a:off x="2880" y="1454"/>
              <a:ext cx="1543" cy="1543"/>
              <a:chOff x="1337" y="1234"/>
              <a:chExt cx="1543" cy="1543"/>
            </a:xfrm>
          </p:grpSpPr>
          <p:sp>
            <p:nvSpPr>
              <p:cNvPr id="134157" name="Line 1037"/>
              <p:cNvSpPr>
                <a:spLocks noChangeShapeType="1"/>
              </p:cNvSpPr>
              <p:nvPr/>
            </p:nvSpPr>
            <p:spPr bwMode="auto">
              <a:xfrm flipH="1">
                <a:off x="1337" y="1234"/>
                <a:ext cx="1543" cy="1543"/>
              </a:xfrm>
              <a:prstGeom prst="line">
                <a:avLst/>
              </a:prstGeom>
              <a:noFill/>
              <a:ln w="28575">
                <a:solidFill>
                  <a:schemeClr val="tx1"/>
                </a:solidFill>
                <a:round/>
                <a:headEnd/>
                <a:tailEnd/>
              </a:ln>
              <a:effectLst/>
            </p:spPr>
            <p:txBody>
              <a:bodyPr wrap="none" anchor="ctr">
                <a:spAutoFit/>
              </a:bodyPr>
              <a:lstStyle/>
              <a:p>
                <a:endParaRPr lang="en-US"/>
              </a:p>
            </p:txBody>
          </p:sp>
          <p:sp>
            <p:nvSpPr>
              <p:cNvPr id="134158" name="Line 1038"/>
              <p:cNvSpPr>
                <a:spLocks noChangeShapeType="1"/>
              </p:cNvSpPr>
              <p:nvPr/>
            </p:nvSpPr>
            <p:spPr bwMode="auto">
              <a:xfrm>
                <a:off x="1954" y="2160"/>
                <a:ext cx="617" cy="617"/>
              </a:xfrm>
              <a:prstGeom prst="line">
                <a:avLst/>
              </a:prstGeom>
              <a:noFill/>
              <a:ln w="28575">
                <a:solidFill>
                  <a:schemeClr val="tx1"/>
                </a:solidFill>
                <a:round/>
                <a:headEnd/>
                <a:tailEnd/>
              </a:ln>
              <a:effectLst/>
            </p:spPr>
            <p:txBody>
              <a:bodyPr wrap="none" anchor="ctr">
                <a:spAutoFit/>
              </a:bodyPr>
              <a:lstStyle/>
              <a:p>
                <a:endParaRPr lang="en-US"/>
              </a:p>
            </p:txBody>
          </p:sp>
          <p:sp>
            <p:nvSpPr>
              <p:cNvPr id="134159" name="Line 1039"/>
              <p:cNvSpPr>
                <a:spLocks noChangeShapeType="1"/>
              </p:cNvSpPr>
              <p:nvPr/>
            </p:nvSpPr>
            <p:spPr bwMode="auto">
              <a:xfrm flipH="1">
                <a:off x="1945" y="2451"/>
                <a:ext cx="301" cy="326"/>
              </a:xfrm>
              <a:prstGeom prst="line">
                <a:avLst/>
              </a:prstGeom>
              <a:noFill/>
              <a:ln w="28575">
                <a:solidFill>
                  <a:schemeClr val="tx1"/>
                </a:solidFill>
                <a:round/>
                <a:headEnd/>
                <a:tailEnd/>
              </a:ln>
              <a:effectLst/>
            </p:spPr>
            <p:txBody>
              <a:bodyPr anchor="ctr">
                <a:spAutoFit/>
              </a:bodyPr>
              <a:lstStyle/>
              <a:p>
                <a:endParaRPr lang="en-US"/>
              </a:p>
            </p:txBody>
          </p:sp>
        </p:grpSp>
        <p:sp>
          <p:nvSpPr>
            <p:cNvPr id="134160" name="Line 1040"/>
            <p:cNvSpPr>
              <a:spLocks noChangeShapeType="1"/>
            </p:cNvSpPr>
            <p:nvPr/>
          </p:nvSpPr>
          <p:spPr bwMode="auto">
            <a:xfrm>
              <a:off x="2100" y="2380"/>
              <a:ext cx="1586" cy="0"/>
            </a:xfrm>
            <a:prstGeom prst="line">
              <a:avLst/>
            </a:prstGeom>
            <a:noFill/>
            <a:ln w="19050">
              <a:solidFill>
                <a:schemeClr val="tx1"/>
              </a:solidFill>
              <a:round/>
              <a:headEnd type="triangle" w="med" len="med"/>
              <a:tailEnd type="triangle" w="med" len="med"/>
            </a:ln>
            <a:effectLst/>
          </p:spPr>
          <p:txBody>
            <a:bodyPr wrap="none" anchor="ctr">
              <a:spAutoFit/>
            </a:bodyPr>
            <a:lstStyle/>
            <a:p>
              <a:endParaRPr lang="en-US"/>
            </a:p>
          </p:txBody>
        </p:sp>
        <p:sp>
          <p:nvSpPr>
            <p:cNvPr id="134161" name="Line 1041"/>
            <p:cNvSpPr>
              <a:spLocks noChangeShapeType="1"/>
            </p:cNvSpPr>
            <p:nvPr/>
          </p:nvSpPr>
          <p:spPr bwMode="auto">
            <a:xfrm>
              <a:off x="2300" y="2671"/>
              <a:ext cx="1148" cy="0"/>
            </a:xfrm>
            <a:prstGeom prst="line">
              <a:avLst/>
            </a:prstGeom>
            <a:noFill/>
            <a:ln w="19050">
              <a:solidFill>
                <a:schemeClr val="tx1"/>
              </a:solidFill>
              <a:round/>
              <a:headEnd type="triangle" w="med" len="med"/>
              <a:tailEnd type="triangle" w="med" len="med"/>
            </a:ln>
            <a:effectLst/>
          </p:spPr>
          <p:txBody>
            <a:bodyPr anchor="ctr">
              <a:spAutoFit/>
            </a:bodyPr>
            <a:lstStyle/>
            <a:p>
              <a:endParaRPr lang="en-US"/>
            </a:p>
          </p:txBody>
        </p:sp>
        <p:sp>
          <p:nvSpPr>
            <p:cNvPr id="134162" name="Text Box 1042"/>
            <p:cNvSpPr txBox="1">
              <a:spLocks noChangeArrowheads="1"/>
            </p:cNvSpPr>
            <p:nvPr/>
          </p:nvSpPr>
          <p:spPr bwMode="auto">
            <a:xfrm>
              <a:off x="2262" y="2380"/>
              <a:ext cx="1252" cy="231"/>
            </a:xfrm>
            <a:prstGeom prst="rect">
              <a:avLst/>
            </a:prstGeom>
            <a:noFill/>
            <a:ln w="12700">
              <a:noFill/>
              <a:miter lim="800000"/>
              <a:headEnd/>
              <a:tailEnd/>
            </a:ln>
            <a:effectLst/>
          </p:spPr>
          <p:txBody>
            <a:bodyPr wrap="none" anchor="ctr">
              <a:spAutoFit/>
            </a:bodyPr>
            <a:lstStyle/>
            <a:p>
              <a:r>
                <a:rPr lang="en-US" altLang="zh-TW" sz="1800" b="0">
                  <a:solidFill>
                    <a:schemeClr val="tx1"/>
                  </a:solidFill>
                  <a:ea typeface="PMingLiU" pitchFamily="18" charset="-120"/>
                </a:rPr>
                <a:t>Speciation events</a:t>
              </a:r>
            </a:p>
          </p:txBody>
        </p:sp>
        <p:sp>
          <p:nvSpPr>
            <p:cNvPr id="134163" name="Line 1043"/>
            <p:cNvSpPr>
              <a:spLocks noChangeShapeType="1"/>
            </p:cNvSpPr>
            <p:nvPr/>
          </p:nvSpPr>
          <p:spPr bwMode="auto">
            <a:xfrm flipH="1">
              <a:off x="2100" y="1454"/>
              <a:ext cx="780" cy="0"/>
            </a:xfrm>
            <a:prstGeom prst="line">
              <a:avLst/>
            </a:prstGeom>
            <a:noFill/>
            <a:ln w="19050">
              <a:solidFill>
                <a:schemeClr val="tx1"/>
              </a:solidFill>
              <a:round/>
              <a:headEnd type="triangle" w="med" len="med"/>
              <a:tailEnd/>
            </a:ln>
            <a:effectLst/>
          </p:spPr>
          <p:txBody>
            <a:bodyPr wrap="none" anchor="ctr">
              <a:spAutoFit/>
            </a:bodyPr>
            <a:lstStyle/>
            <a:p>
              <a:endParaRPr lang="en-US"/>
            </a:p>
          </p:txBody>
        </p:sp>
        <p:sp>
          <p:nvSpPr>
            <p:cNvPr id="134164" name="Text Box 1044"/>
            <p:cNvSpPr txBox="1">
              <a:spLocks noChangeArrowheads="1"/>
            </p:cNvSpPr>
            <p:nvPr/>
          </p:nvSpPr>
          <p:spPr bwMode="auto">
            <a:xfrm>
              <a:off x="1122" y="1223"/>
              <a:ext cx="1220" cy="231"/>
            </a:xfrm>
            <a:prstGeom prst="rect">
              <a:avLst/>
            </a:prstGeom>
            <a:noFill/>
            <a:ln w="12700">
              <a:noFill/>
              <a:miter lim="800000"/>
              <a:headEnd/>
              <a:tailEnd/>
            </a:ln>
            <a:effectLst/>
          </p:spPr>
          <p:txBody>
            <a:bodyPr wrap="none" anchor="ctr">
              <a:spAutoFit/>
            </a:bodyPr>
            <a:lstStyle/>
            <a:p>
              <a:r>
                <a:rPr lang="en-US" altLang="zh-TW" sz="1800" b="0">
                  <a:solidFill>
                    <a:schemeClr val="tx1"/>
                  </a:solidFill>
                  <a:ea typeface="PMingLiU" pitchFamily="18" charset="-120"/>
                </a:rPr>
                <a:t>Gene Duplication</a:t>
              </a:r>
            </a:p>
          </p:txBody>
        </p:sp>
        <p:sp>
          <p:nvSpPr>
            <p:cNvPr id="134165" name="Text Box 1045"/>
            <p:cNvSpPr txBox="1">
              <a:spLocks noChangeArrowheads="1"/>
            </p:cNvSpPr>
            <p:nvPr/>
          </p:nvSpPr>
          <p:spPr bwMode="auto">
            <a:xfrm>
              <a:off x="1153" y="3033"/>
              <a:ext cx="351" cy="288"/>
            </a:xfrm>
            <a:prstGeom prst="rect">
              <a:avLst/>
            </a:prstGeom>
            <a:noFill/>
            <a:ln w="12700">
              <a:noFill/>
              <a:miter lim="800000"/>
              <a:headEnd/>
              <a:tailEnd/>
            </a:ln>
            <a:effectLst/>
          </p:spPr>
          <p:txBody>
            <a:bodyPr wrap="none" anchor="ctr">
              <a:spAutoFit/>
            </a:bodyPr>
            <a:lstStyle/>
            <a:p>
              <a:r>
                <a:rPr lang="en-US" altLang="zh-TW" b="0">
                  <a:solidFill>
                    <a:schemeClr val="tx1"/>
                  </a:solidFill>
                  <a:ea typeface="PMingLiU" pitchFamily="18" charset="-120"/>
                </a:rPr>
                <a:t>1A</a:t>
              </a:r>
            </a:p>
          </p:txBody>
        </p:sp>
        <p:sp>
          <p:nvSpPr>
            <p:cNvPr id="134166" name="Text Box 1046"/>
            <p:cNvSpPr txBox="1">
              <a:spLocks noChangeArrowheads="1"/>
            </p:cNvSpPr>
            <p:nvPr/>
          </p:nvSpPr>
          <p:spPr bwMode="auto">
            <a:xfrm>
              <a:off x="1758" y="3024"/>
              <a:ext cx="351" cy="288"/>
            </a:xfrm>
            <a:prstGeom prst="rect">
              <a:avLst/>
            </a:prstGeom>
            <a:noFill/>
            <a:ln w="12700">
              <a:noFill/>
              <a:miter lim="800000"/>
              <a:headEnd/>
              <a:tailEnd/>
            </a:ln>
            <a:effectLst/>
          </p:spPr>
          <p:txBody>
            <a:bodyPr wrap="none" anchor="ctr">
              <a:spAutoFit/>
            </a:bodyPr>
            <a:lstStyle/>
            <a:p>
              <a:r>
                <a:rPr lang="en-US" altLang="zh-TW" b="0">
                  <a:solidFill>
                    <a:schemeClr val="tx1"/>
                  </a:solidFill>
                  <a:ea typeface="PMingLiU" pitchFamily="18" charset="-120"/>
                </a:rPr>
                <a:t>2A</a:t>
              </a:r>
            </a:p>
          </p:txBody>
        </p:sp>
        <p:sp>
          <p:nvSpPr>
            <p:cNvPr id="134167" name="Text Box 1047"/>
            <p:cNvSpPr txBox="1">
              <a:spLocks noChangeArrowheads="1"/>
            </p:cNvSpPr>
            <p:nvPr/>
          </p:nvSpPr>
          <p:spPr bwMode="auto">
            <a:xfrm>
              <a:off x="2369" y="3015"/>
              <a:ext cx="351" cy="288"/>
            </a:xfrm>
            <a:prstGeom prst="rect">
              <a:avLst/>
            </a:prstGeom>
            <a:noFill/>
            <a:ln w="12700">
              <a:noFill/>
              <a:miter lim="800000"/>
              <a:headEnd/>
              <a:tailEnd/>
            </a:ln>
            <a:effectLst/>
          </p:spPr>
          <p:txBody>
            <a:bodyPr wrap="none" anchor="ctr">
              <a:spAutoFit/>
            </a:bodyPr>
            <a:lstStyle/>
            <a:p>
              <a:r>
                <a:rPr lang="en-US" altLang="zh-TW" b="0">
                  <a:solidFill>
                    <a:schemeClr val="tx1"/>
                  </a:solidFill>
                  <a:ea typeface="PMingLiU" pitchFamily="18" charset="-120"/>
                </a:rPr>
                <a:t>3A</a:t>
              </a:r>
            </a:p>
          </p:txBody>
        </p:sp>
        <p:sp>
          <p:nvSpPr>
            <p:cNvPr id="134168" name="Text Box 1048"/>
            <p:cNvSpPr txBox="1">
              <a:spLocks noChangeArrowheads="1"/>
            </p:cNvSpPr>
            <p:nvPr/>
          </p:nvSpPr>
          <p:spPr bwMode="auto">
            <a:xfrm>
              <a:off x="2988" y="3015"/>
              <a:ext cx="351" cy="288"/>
            </a:xfrm>
            <a:prstGeom prst="rect">
              <a:avLst/>
            </a:prstGeom>
            <a:noFill/>
            <a:ln w="12700">
              <a:noFill/>
              <a:miter lim="800000"/>
              <a:headEnd/>
              <a:tailEnd/>
            </a:ln>
            <a:effectLst/>
          </p:spPr>
          <p:txBody>
            <a:bodyPr wrap="none" anchor="ctr">
              <a:spAutoFit/>
            </a:bodyPr>
            <a:lstStyle/>
            <a:p>
              <a:r>
                <a:rPr lang="en-US" altLang="zh-TW" b="0">
                  <a:solidFill>
                    <a:schemeClr val="tx1"/>
                  </a:solidFill>
                  <a:ea typeface="PMingLiU" pitchFamily="18" charset="-120"/>
                </a:rPr>
                <a:t>3B</a:t>
              </a:r>
            </a:p>
          </p:txBody>
        </p:sp>
        <p:sp>
          <p:nvSpPr>
            <p:cNvPr id="134169" name="Text Box 1049"/>
            <p:cNvSpPr txBox="1">
              <a:spLocks noChangeArrowheads="1"/>
            </p:cNvSpPr>
            <p:nvPr/>
          </p:nvSpPr>
          <p:spPr bwMode="auto">
            <a:xfrm>
              <a:off x="3641" y="2997"/>
              <a:ext cx="351" cy="288"/>
            </a:xfrm>
            <a:prstGeom prst="rect">
              <a:avLst/>
            </a:prstGeom>
            <a:noFill/>
            <a:ln w="12700">
              <a:noFill/>
              <a:miter lim="800000"/>
              <a:headEnd/>
              <a:tailEnd/>
            </a:ln>
            <a:effectLst/>
          </p:spPr>
          <p:txBody>
            <a:bodyPr wrap="none" anchor="ctr">
              <a:spAutoFit/>
            </a:bodyPr>
            <a:lstStyle/>
            <a:p>
              <a:r>
                <a:rPr lang="en-US" altLang="zh-TW" b="0">
                  <a:solidFill>
                    <a:schemeClr val="tx1"/>
                  </a:solidFill>
                  <a:ea typeface="PMingLiU" pitchFamily="18" charset="-120"/>
                </a:rPr>
                <a:t>2B</a:t>
              </a:r>
            </a:p>
          </p:txBody>
        </p:sp>
        <p:sp>
          <p:nvSpPr>
            <p:cNvPr id="134170" name="Text Box 1050"/>
            <p:cNvSpPr txBox="1">
              <a:spLocks noChangeArrowheads="1"/>
            </p:cNvSpPr>
            <p:nvPr/>
          </p:nvSpPr>
          <p:spPr bwMode="auto">
            <a:xfrm>
              <a:off x="4241" y="2997"/>
              <a:ext cx="351" cy="288"/>
            </a:xfrm>
            <a:prstGeom prst="rect">
              <a:avLst/>
            </a:prstGeom>
            <a:noFill/>
            <a:ln w="12700">
              <a:noFill/>
              <a:miter lim="800000"/>
              <a:headEnd/>
              <a:tailEnd/>
            </a:ln>
            <a:effectLst/>
          </p:spPr>
          <p:txBody>
            <a:bodyPr wrap="none" anchor="ctr">
              <a:spAutoFit/>
            </a:bodyPr>
            <a:lstStyle/>
            <a:p>
              <a:r>
                <a:rPr lang="en-US" altLang="zh-TW" b="0">
                  <a:solidFill>
                    <a:schemeClr val="tx1"/>
                  </a:solidFill>
                  <a:ea typeface="PMingLiU" pitchFamily="18" charset="-120"/>
                </a:rPr>
                <a:t>1B</a:t>
              </a:r>
            </a:p>
          </p:txBody>
        </p:sp>
      </p:grpSp>
      <p:sp>
        <p:nvSpPr>
          <p:cNvPr id="134171" name="Text Box 1051"/>
          <p:cNvSpPr txBox="1">
            <a:spLocks noChangeArrowheads="1"/>
          </p:cNvSpPr>
          <p:nvPr/>
        </p:nvSpPr>
        <p:spPr bwMode="auto">
          <a:xfrm>
            <a:off x="184150" y="1065213"/>
            <a:ext cx="8388350" cy="457200"/>
          </a:xfrm>
          <a:prstGeom prst="rect">
            <a:avLst/>
          </a:prstGeom>
          <a:noFill/>
          <a:ln w="28575">
            <a:noFill/>
            <a:miter lim="800000"/>
            <a:headEnd/>
            <a:tailEnd/>
          </a:ln>
          <a:effectLst/>
        </p:spPr>
        <p:txBody>
          <a:bodyPr wrap="none" lIns="90000" tIns="46800" rIns="90000" bIns="46800">
            <a:spAutoFit/>
          </a:bodyPr>
          <a:lstStyle/>
          <a:p>
            <a:pPr algn="l"/>
            <a:r>
              <a:rPr lang="en-US" altLang="zh-TW" b="0">
                <a:solidFill>
                  <a:schemeClr val="tx1"/>
                </a:solidFill>
                <a:ea typeface="PMingLiU" pitchFamily="18" charset="-120"/>
                <a:cs typeface="Arial" pitchFamily="34" charset="0"/>
              </a:rPr>
              <a:t>Phylogenies can be constructed to describe evolution genes.</a:t>
            </a:r>
          </a:p>
        </p:txBody>
      </p:sp>
      <p:sp>
        <p:nvSpPr>
          <p:cNvPr id="134172" name="Text Box 1052"/>
          <p:cNvSpPr txBox="1">
            <a:spLocks noChangeArrowheads="1"/>
          </p:cNvSpPr>
          <p:nvPr/>
        </p:nvSpPr>
        <p:spPr bwMode="auto">
          <a:xfrm>
            <a:off x="217488" y="5721350"/>
            <a:ext cx="4029075" cy="822325"/>
          </a:xfrm>
          <a:prstGeom prst="rect">
            <a:avLst/>
          </a:prstGeom>
          <a:noFill/>
          <a:ln w="28575">
            <a:noFill/>
            <a:miter lim="800000"/>
            <a:headEnd/>
            <a:tailEnd/>
          </a:ln>
          <a:effectLst/>
        </p:spPr>
        <p:txBody>
          <a:bodyPr wrap="none" lIns="90000" tIns="46800" rIns="90000" bIns="46800">
            <a:spAutoFit/>
          </a:bodyPr>
          <a:lstStyle/>
          <a:p>
            <a:pPr algn="l"/>
            <a:r>
              <a:rPr lang="en-US" altLang="zh-TW" b="0">
                <a:solidFill>
                  <a:schemeClr val="tx1"/>
                </a:solidFill>
                <a:ea typeface="PMingLiU" pitchFamily="18" charset="-120"/>
                <a:cs typeface="Arial" pitchFamily="34" charset="0"/>
              </a:rPr>
              <a:t>Three species termed 1,2,3.</a:t>
            </a:r>
          </a:p>
          <a:p>
            <a:pPr algn="l"/>
            <a:r>
              <a:rPr lang="en-US" altLang="zh-TW" b="0">
                <a:solidFill>
                  <a:schemeClr val="tx1"/>
                </a:solidFill>
                <a:ea typeface="PMingLiU" pitchFamily="18" charset="-120"/>
                <a:cs typeface="Arial" pitchFamily="34" charset="0"/>
              </a:rPr>
              <a:t>Two paralog genes A and B.</a:t>
            </a:r>
          </a:p>
        </p:txBody>
      </p:sp>
    </p:spTree>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1341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Dia számának helye 4"/>
          <p:cNvSpPr>
            <a:spLocks noGrp="1"/>
          </p:cNvSpPr>
          <p:nvPr>
            <p:ph type="sldNum" sz="quarter" idx="11"/>
          </p:nvPr>
        </p:nvSpPr>
        <p:spPr/>
        <p:txBody>
          <a:bodyPr/>
          <a:lstStyle/>
          <a:p>
            <a:fld id="{AFBE860C-9DEE-4C88-A29B-6E6A8DA32DD3}" type="slidenum">
              <a:rPr lang="en-US"/>
              <a:pPr/>
              <a:t>23</a:t>
            </a:fld>
            <a:endParaRPr lang="en-US"/>
          </a:p>
        </p:txBody>
      </p:sp>
      <p:sp>
        <p:nvSpPr>
          <p:cNvPr id="13314" name="Rectangle 2"/>
          <p:cNvSpPr>
            <a:spLocks noGrp="1" noChangeArrowheads="1"/>
          </p:cNvSpPr>
          <p:nvPr>
            <p:ph type="title"/>
          </p:nvPr>
        </p:nvSpPr>
        <p:spPr>
          <a:xfrm>
            <a:off x="350838" y="28575"/>
            <a:ext cx="8412162" cy="1143000"/>
          </a:xfrm>
        </p:spPr>
        <p:txBody>
          <a:bodyPr/>
          <a:lstStyle/>
          <a:p>
            <a:r>
              <a:rPr lang="en-US" altLang="zh-TW" b="0">
                <a:ea typeface="PMingLiU" pitchFamily="18" charset="-120"/>
              </a:rPr>
              <a:t>Dangers of Paralogs</a:t>
            </a:r>
          </a:p>
        </p:txBody>
      </p:sp>
      <p:sp>
        <p:nvSpPr>
          <p:cNvPr id="13316" name="Line 4"/>
          <p:cNvSpPr>
            <a:spLocks noChangeShapeType="1"/>
          </p:cNvSpPr>
          <p:nvPr/>
        </p:nvSpPr>
        <p:spPr bwMode="auto">
          <a:xfrm>
            <a:off x="4572000" y="2486025"/>
            <a:ext cx="0" cy="354013"/>
          </a:xfrm>
          <a:prstGeom prst="line">
            <a:avLst/>
          </a:prstGeom>
          <a:noFill/>
          <a:ln w="12700">
            <a:solidFill>
              <a:schemeClr val="bg2"/>
            </a:solidFill>
            <a:round/>
            <a:headEnd/>
            <a:tailEnd/>
          </a:ln>
          <a:effectLst/>
        </p:spPr>
        <p:txBody>
          <a:bodyPr wrap="none" anchor="ctr">
            <a:spAutoFit/>
          </a:bodyPr>
          <a:lstStyle/>
          <a:p>
            <a:endParaRPr lang="en-US"/>
          </a:p>
        </p:txBody>
      </p:sp>
      <p:grpSp>
        <p:nvGrpSpPr>
          <p:cNvPr id="13317" name="Group 5"/>
          <p:cNvGrpSpPr>
            <a:grpSpLocks/>
          </p:cNvGrpSpPr>
          <p:nvPr/>
        </p:nvGrpSpPr>
        <p:grpSpPr bwMode="auto">
          <a:xfrm>
            <a:off x="2122488" y="2840038"/>
            <a:ext cx="2449512" cy="2449512"/>
            <a:chOff x="1337" y="1234"/>
            <a:chExt cx="1543" cy="1543"/>
          </a:xfrm>
        </p:grpSpPr>
        <p:sp>
          <p:nvSpPr>
            <p:cNvPr id="13318" name="Line 6"/>
            <p:cNvSpPr>
              <a:spLocks noChangeShapeType="1"/>
            </p:cNvSpPr>
            <p:nvPr/>
          </p:nvSpPr>
          <p:spPr bwMode="auto">
            <a:xfrm flipH="1">
              <a:off x="1337" y="1234"/>
              <a:ext cx="1543" cy="1543"/>
            </a:xfrm>
            <a:prstGeom prst="line">
              <a:avLst/>
            </a:prstGeom>
            <a:noFill/>
            <a:ln w="12700">
              <a:solidFill>
                <a:schemeClr val="bg2"/>
              </a:solidFill>
              <a:round/>
              <a:headEnd/>
              <a:tailEnd/>
            </a:ln>
            <a:effectLst/>
          </p:spPr>
          <p:txBody>
            <a:bodyPr wrap="none" anchor="ctr">
              <a:spAutoFit/>
            </a:bodyPr>
            <a:lstStyle/>
            <a:p>
              <a:endParaRPr lang="en-US"/>
            </a:p>
          </p:txBody>
        </p:sp>
        <p:sp>
          <p:nvSpPr>
            <p:cNvPr id="13319" name="Line 7"/>
            <p:cNvSpPr>
              <a:spLocks noChangeShapeType="1"/>
            </p:cNvSpPr>
            <p:nvPr/>
          </p:nvSpPr>
          <p:spPr bwMode="auto">
            <a:xfrm>
              <a:off x="1954" y="2160"/>
              <a:ext cx="617" cy="617"/>
            </a:xfrm>
            <a:prstGeom prst="line">
              <a:avLst/>
            </a:prstGeom>
            <a:noFill/>
            <a:ln w="12700">
              <a:solidFill>
                <a:schemeClr val="bg2"/>
              </a:solidFill>
              <a:round/>
              <a:headEnd/>
              <a:tailEnd/>
            </a:ln>
            <a:effectLst/>
          </p:spPr>
          <p:txBody>
            <a:bodyPr wrap="none" anchor="ctr">
              <a:spAutoFit/>
            </a:bodyPr>
            <a:lstStyle/>
            <a:p>
              <a:endParaRPr lang="en-US"/>
            </a:p>
          </p:txBody>
        </p:sp>
        <p:sp>
          <p:nvSpPr>
            <p:cNvPr id="13320" name="Line 8"/>
            <p:cNvSpPr>
              <a:spLocks noChangeShapeType="1"/>
            </p:cNvSpPr>
            <p:nvPr/>
          </p:nvSpPr>
          <p:spPr bwMode="auto">
            <a:xfrm flipH="1">
              <a:off x="1945" y="2451"/>
              <a:ext cx="301" cy="326"/>
            </a:xfrm>
            <a:prstGeom prst="line">
              <a:avLst/>
            </a:prstGeom>
            <a:noFill/>
            <a:ln w="12700">
              <a:solidFill>
                <a:schemeClr val="bg2"/>
              </a:solidFill>
              <a:round/>
              <a:headEnd/>
              <a:tailEnd/>
            </a:ln>
            <a:effectLst/>
          </p:spPr>
          <p:txBody>
            <a:bodyPr anchor="ctr">
              <a:spAutoFit/>
            </a:bodyPr>
            <a:lstStyle/>
            <a:p>
              <a:endParaRPr lang="en-US"/>
            </a:p>
          </p:txBody>
        </p:sp>
      </p:grpSp>
      <p:grpSp>
        <p:nvGrpSpPr>
          <p:cNvPr id="13321" name="Group 9"/>
          <p:cNvGrpSpPr>
            <a:grpSpLocks/>
          </p:cNvGrpSpPr>
          <p:nvPr/>
        </p:nvGrpSpPr>
        <p:grpSpPr bwMode="auto">
          <a:xfrm flipH="1">
            <a:off x="4572000" y="2840038"/>
            <a:ext cx="2449513" cy="2449512"/>
            <a:chOff x="1337" y="1234"/>
            <a:chExt cx="1543" cy="1543"/>
          </a:xfrm>
        </p:grpSpPr>
        <p:sp>
          <p:nvSpPr>
            <p:cNvPr id="13322" name="Line 10"/>
            <p:cNvSpPr>
              <a:spLocks noChangeShapeType="1"/>
            </p:cNvSpPr>
            <p:nvPr/>
          </p:nvSpPr>
          <p:spPr bwMode="auto">
            <a:xfrm flipH="1">
              <a:off x="1337" y="1234"/>
              <a:ext cx="1543" cy="1543"/>
            </a:xfrm>
            <a:prstGeom prst="line">
              <a:avLst/>
            </a:prstGeom>
            <a:noFill/>
            <a:ln w="12700">
              <a:solidFill>
                <a:schemeClr val="bg2"/>
              </a:solidFill>
              <a:round/>
              <a:headEnd/>
              <a:tailEnd/>
            </a:ln>
            <a:effectLst/>
          </p:spPr>
          <p:txBody>
            <a:bodyPr wrap="none" anchor="ctr">
              <a:spAutoFit/>
            </a:bodyPr>
            <a:lstStyle/>
            <a:p>
              <a:endParaRPr lang="en-US"/>
            </a:p>
          </p:txBody>
        </p:sp>
        <p:sp>
          <p:nvSpPr>
            <p:cNvPr id="13323" name="Line 11"/>
            <p:cNvSpPr>
              <a:spLocks noChangeShapeType="1"/>
            </p:cNvSpPr>
            <p:nvPr/>
          </p:nvSpPr>
          <p:spPr bwMode="auto">
            <a:xfrm>
              <a:off x="1954" y="2160"/>
              <a:ext cx="617" cy="617"/>
            </a:xfrm>
            <a:prstGeom prst="line">
              <a:avLst/>
            </a:prstGeom>
            <a:noFill/>
            <a:ln w="12700">
              <a:solidFill>
                <a:schemeClr val="bg2"/>
              </a:solidFill>
              <a:round/>
              <a:headEnd/>
              <a:tailEnd/>
            </a:ln>
            <a:effectLst/>
          </p:spPr>
          <p:txBody>
            <a:bodyPr wrap="none" anchor="ctr">
              <a:spAutoFit/>
            </a:bodyPr>
            <a:lstStyle/>
            <a:p>
              <a:endParaRPr lang="en-US"/>
            </a:p>
          </p:txBody>
        </p:sp>
        <p:sp>
          <p:nvSpPr>
            <p:cNvPr id="13324" name="Line 12"/>
            <p:cNvSpPr>
              <a:spLocks noChangeShapeType="1"/>
            </p:cNvSpPr>
            <p:nvPr/>
          </p:nvSpPr>
          <p:spPr bwMode="auto">
            <a:xfrm flipH="1">
              <a:off x="1945" y="2451"/>
              <a:ext cx="301" cy="326"/>
            </a:xfrm>
            <a:prstGeom prst="line">
              <a:avLst/>
            </a:prstGeom>
            <a:noFill/>
            <a:ln w="12700">
              <a:solidFill>
                <a:schemeClr val="bg2"/>
              </a:solidFill>
              <a:round/>
              <a:headEnd/>
              <a:tailEnd/>
            </a:ln>
            <a:effectLst/>
          </p:spPr>
          <p:txBody>
            <a:bodyPr anchor="ctr">
              <a:spAutoFit/>
            </a:bodyPr>
            <a:lstStyle/>
            <a:p>
              <a:endParaRPr lang="en-US"/>
            </a:p>
          </p:txBody>
        </p:sp>
      </p:grpSp>
      <p:sp>
        <p:nvSpPr>
          <p:cNvPr id="13325" name="Line 13"/>
          <p:cNvSpPr>
            <a:spLocks noChangeShapeType="1"/>
          </p:cNvSpPr>
          <p:nvPr/>
        </p:nvSpPr>
        <p:spPr bwMode="auto">
          <a:xfrm>
            <a:off x="3333750" y="4310063"/>
            <a:ext cx="2517775" cy="0"/>
          </a:xfrm>
          <a:prstGeom prst="line">
            <a:avLst/>
          </a:prstGeom>
          <a:noFill/>
          <a:ln w="12700">
            <a:solidFill>
              <a:schemeClr val="bg2"/>
            </a:solidFill>
            <a:round/>
            <a:headEnd type="triangle" w="med" len="med"/>
            <a:tailEnd type="triangle" w="med" len="med"/>
          </a:ln>
          <a:effectLst/>
        </p:spPr>
        <p:txBody>
          <a:bodyPr wrap="none" anchor="ctr">
            <a:spAutoFit/>
          </a:bodyPr>
          <a:lstStyle/>
          <a:p>
            <a:endParaRPr lang="en-US"/>
          </a:p>
        </p:txBody>
      </p:sp>
      <p:sp>
        <p:nvSpPr>
          <p:cNvPr id="13326" name="Line 14"/>
          <p:cNvSpPr>
            <a:spLocks noChangeShapeType="1"/>
          </p:cNvSpPr>
          <p:nvPr/>
        </p:nvSpPr>
        <p:spPr bwMode="auto">
          <a:xfrm>
            <a:off x="3651250" y="4772025"/>
            <a:ext cx="1822450" cy="0"/>
          </a:xfrm>
          <a:prstGeom prst="line">
            <a:avLst/>
          </a:prstGeom>
          <a:noFill/>
          <a:ln w="12700">
            <a:solidFill>
              <a:schemeClr val="bg2"/>
            </a:solidFill>
            <a:round/>
            <a:headEnd type="triangle" w="med" len="med"/>
            <a:tailEnd type="triangle" w="med" len="med"/>
          </a:ln>
          <a:effectLst/>
        </p:spPr>
        <p:txBody>
          <a:bodyPr anchor="ctr">
            <a:spAutoFit/>
          </a:bodyPr>
          <a:lstStyle/>
          <a:p>
            <a:endParaRPr lang="en-US"/>
          </a:p>
        </p:txBody>
      </p:sp>
      <p:sp>
        <p:nvSpPr>
          <p:cNvPr id="13327" name="Text Box 15"/>
          <p:cNvSpPr txBox="1">
            <a:spLocks noChangeArrowheads="1"/>
          </p:cNvSpPr>
          <p:nvPr/>
        </p:nvSpPr>
        <p:spPr bwMode="auto">
          <a:xfrm>
            <a:off x="3590925" y="4310063"/>
            <a:ext cx="1987550" cy="366712"/>
          </a:xfrm>
          <a:prstGeom prst="rect">
            <a:avLst/>
          </a:prstGeom>
          <a:noFill/>
          <a:ln w="12700">
            <a:noFill/>
            <a:miter lim="800000"/>
            <a:headEnd/>
            <a:tailEnd/>
          </a:ln>
          <a:effectLst/>
        </p:spPr>
        <p:txBody>
          <a:bodyPr wrap="none" anchor="ctr">
            <a:spAutoFit/>
          </a:bodyPr>
          <a:lstStyle/>
          <a:p>
            <a:r>
              <a:rPr lang="en-US" altLang="zh-TW" sz="1800" b="0">
                <a:solidFill>
                  <a:schemeClr val="bg2"/>
                </a:solidFill>
                <a:ea typeface="PMingLiU" pitchFamily="18" charset="-120"/>
              </a:rPr>
              <a:t>Speciation events</a:t>
            </a:r>
          </a:p>
        </p:txBody>
      </p:sp>
      <p:sp>
        <p:nvSpPr>
          <p:cNvPr id="13328" name="Line 16"/>
          <p:cNvSpPr>
            <a:spLocks noChangeShapeType="1"/>
          </p:cNvSpPr>
          <p:nvPr/>
        </p:nvSpPr>
        <p:spPr bwMode="auto">
          <a:xfrm flipH="1">
            <a:off x="3333750" y="2840038"/>
            <a:ext cx="1238250" cy="0"/>
          </a:xfrm>
          <a:prstGeom prst="line">
            <a:avLst/>
          </a:prstGeom>
          <a:noFill/>
          <a:ln w="12700">
            <a:solidFill>
              <a:schemeClr val="bg2"/>
            </a:solidFill>
            <a:round/>
            <a:headEnd type="triangle" w="med" len="med"/>
            <a:tailEnd/>
          </a:ln>
          <a:effectLst/>
        </p:spPr>
        <p:txBody>
          <a:bodyPr wrap="none" anchor="ctr">
            <a:spAutoFit/>
          </a:bodyPr>
          <a:lstStyle/>
          <a:p>
            <a:endParaRPr lang="en-US"/>
          </a:p>
        </p:txBody>
      </p:sp>
      <p:sp>
        <p:nvSpPr>
          <p:cNvPr id="13329" name="Text Box 17"/>
          <p:cNvSpPr txBox="1">
            <a:spLocks noChangeArrowheads="1"/>
          </p:cNvSpPr>
          <p:nvPr/>
        </p:nvSpPr>
        <p:spPr bwMode="auto">
          <a:xfrm>
            <a:off x="1781175" y="2473325"/>
            <a:ext cx="1936750" cy="366713"/>
          </a:xfrm>
          <a:prstGeom prst="rect">
            <a:avLst/>
          </a:prstGeom>
          <a:noFill/>
          <a:ln w="12700">
            <a:noFill/>
            <a:miter lim="800000"/>
            <a:headEnd/>
            <a:tailEnd/>
          </a:ln>
          <a:effectLst/>
        </p:spPr>
        <p:txBody>
          <a:bodyPr wrap="none" anchor="ctr">
            <a:spAutoFit/>
          </a:bodyPr>
          <a:lstStyle/>
          <a:p>
            <a:r>
              <a:rPr lang="en-US" altLang="zh-TW" sz="1800" b="0">
                <a:solidFill>
                  <a:schemeClr val="bg2"/>
                </a:solidFill>
                <a:ea typeface="PMingLiU" pitchFamily="18" charset="-120"/>
              </a:rPr>
              <a:t>Gene Duplication</a:t>
            </a:r>
          </a:p>
        </p:txBody>
      </p:sp>
      <p:sp>
        <p:nvSpPr>
          <p:cNvPr id="13330" name="Text Box 18"/>
          <p:cNvSpPr txBox="1">
            <a:spLocks noChangeArrowheads="1"/>
          </p:cNvSpPr>
          <p:nvPr/>
        </p:nvSpPr>
        <p:spPr bwMode="auto">
          <a:xfrm>
            <a:off x="1830388" y="5346700"/>
            <a:ext cx="557212" cy="457200"/>
          </a:xfrm>
          <a:prstGeom prst="rect">
            <a:avLst/>
          </a:prstGeom>
          <a:noFill/>
          <a:ln w="12700">
            <a:noFill/>
            <a:miter lim="800000"/>
            <a:headEnd/>
            <a:tailEnd/>
          </a:ln>
          <a:effectLst/>
        </p:spPr>
        <p:txBody>
          <a:bodyPr wrap="none" anchor="ctr">
            <a:spAutoFit/>
          </a:bodyPr>
          <a:lstStyle/>
          <a:p>
            <a:r>
              <a:rPr lang="en-US" altLang="zh-TW" b="0">
                <a:solidFill>
                  <a:schemeClr val="tx1"/>
                </a:solidFill>
                <a:ea typeface="PMingLiU" pitchFamily="18" charset="-120"/>
              </a:rPr>
              <a:t>1A</a:t>
            </a:r>
          </a:p>
        </p:txBody>
      </p:sp>
      <p:sp>
        <p:nvSpPr>
          <p:cNvPr id="13331" name="Text Box 19"/>
          <p:cNvSpPr txBox="1">
            <a:spLocks noChangeArrowheads="1"/>
          </p:cNvSpPr>
          <p:nvPr/>
        </p:nvSpPr>
        <p:spPr bwMode="auto">
          <a:xfrm>
            <a:off x="2790825" y="5332413"/>
            <a:ext cx="557213" cy="457200"/>
          </a:xfrm>
          <a:prstGeom prst="rect">
            <a:avLst/>
          </a:prstGeom>
          <a:noFill/>
          <a:ln w="12700">
            <a:noFill/>
            <a:miter lim="800000"/>
            <a:headEnd/>
            <a:tailEnd/>
          </a:ln>
          <a:effectLst/>
        </p:spPr>
        <p:txBody>
          <a:bodyPr wrap="none" anchor="ctr">
            <a:spAutoFit/>
          </a:bodyPr>
          <a:lstStyle/>
          <a:p>
            <a:r>
              <a:rPr lang="en-US" altLang="zh-TW" b="0">
                <a:solidFill>
                  <a:schemeClr val="bg2"/>
                </a:solidFill>
                <a:ea typeface="PMingLiU" pitchFamily="18" charset="-120"/>
              </a:rPr>
              <a:t>2A</a:t>
            </a:r>
          </a:p>
        </p:txBody>
      </p:sp>
      <p:sp>
        <p:nvSpPr>
          <p:cNvPr id="13332" name="Text Box 20"/>
          <p:cNvSpPr txBox="1">
            <a:spLocks noChangeArrowheads="1"/>
          </p:cNvSpPr>
          <p:nvPr/>
        </p:nvSpPr>
        <p:spPr bwMode="auto">
          <a:xfrm>
            <a:off x="3760788" y="5318125"/>
            <a:ext cx="557212" cy="457200"/>
          </a:xfrm>
          <a:prstGeom prst="rect">
            <a:avLst/>
          </a:prstGeom>
          <a:noFill/>
          <a:ln w="12700">
            <a:noFill/>
            <a:miter lim="800000"/>
            <a:headEnd/>
            <a:tailEnd/>
          </a:ln>
          <a:effectLst/>
        </p:spPr>
        <p:txBody>
          <a:bodyPr wrap="none" anchor="ctr">
            <a:spAutoFit/>
          </a:bodyPr>
          <a:lstStyle/>
          <a:p>
            <a:r>
              <a:rPr lang="en-US" altLang="zh-TW" b="0">
                <a:solidFill>
                  <a:schemeClr val="tx1"/>
                </a:solidFill>
                <a:ea typeface="PMingLiU" pitchFamily="18" charset="-120"/>
              </a:rPr>
              <a:t>3A</a:t>
            </a:r>
          </a:p>
        </p:txBody>
      </p:sp>
      <p:sp>
        <p:nvSpPr>
          <p:cNvPr id="13333" name="Text Box 21"/>
          <p:cNvSpPr txBox="1">
            <a:spLocks noChangeArrowheads="1"/>
          </p:cNvSpPr>
          <p:nvPr/>
        </p:nvSpPr>
        <p:spPr bwMode="auto">
          <a:xfrm>
            <a:off x="4743450" y="5318125"/>
            <a:ext cx="557213" cy="457200"/>
          </a:xfrm>
          <a:prstGeom prst="rect">
            <a:avLst/>
          </a:prstGeom>
          <a:noFill/>
          <a:ln w="12700">
            <a:noFill/>
            <a:miter lim="800000"/>
            <a:headEnd/>
            <a:tailEnd/>
          </a:ln>
          <a:effectLst/>
        </p:spPr>
        <p:txBody>
          <a:bodyPr wrap="none" anchor="ctr">
            <a:spAutoFit/>
          </a:bodyPr>
          <a:lstStyle/>
          <a:p>
            <a:r>
              <a:rPr lang="en-US" altLang="zh-TW" b="0">
                <a:solidFill>
                  <a:schemeClr val="bg2"/>
                </a:solidFill>
                <a:ea typeface="PMingLiU" pitchFamily="18" charset="-120"/>
              </a:rPr>
              <a:t>3B</a:t>
            </a:r>
          </a:p>
        </p:txBody>
      </p:sp>
      <p:sp>
        <p:nvSpPr>
          <p:cNvPr id="13334" name="Text Box 22"/>
          <p:cNvSpPr txBox="1">
            <a:spLocks noChangeArrowheads="1"/>
          </p:cNvSpPr>
          <p:nvPr/>
        </p:nvSpPr>
        <p:spPr bwMode="auto">
          <a:xfrm>
            <a:off x="5780088" y="5289550"/>
            <a:ext cx="557212" cy="457200"/>
          </a:xfrm>
          <a:prstGeom prst="rect">
            <a:avLst/>
          </a:prstGeom>
          <a:noFill/>
          <a:ln w="12700">
            <a:noFill/>
            <a:miter lim="800000"/>
            <a:headEnd/>
            <a:tailEnd/>
          </a:ln>
          <a:effectLst/>
        </p:spPr>
        <p:txBody>
          <a:bodyPr wrap="none" anchor="ctr">
            <a:spAutoFit/>
          </a:bodyPr>
          <a:lstStyle/>
          <a:p>
            <a:r>
              <a:rPr lang="en-US" altLang="zh-TW" b="0">
                <a:solidFill>
                  <a:schemeClr val="tx1"/>
                </a:solidFill>
                <a:ea typeface="PMingLiU" pitchFamily="18" charset="-120"/>
              </a:rPr>
              <a:t>2B</a:t>
            </a:r>
          </a:p>
        </p:txBody>
      </p:sp>
      <p:sp>
        <p:nvSpPr>
          <p:cNvPr id="13335" name="Text Box 23"/>
          <p:cNvSpPr txBox="1">
            <a:spLocks noChangeArrowheads="1"/>
          </p:cNvSpPr>
          <p:nvPr/>
        </p:nvSpPr>
        <p:spPr bwMode="auto">
          <a:xfrm>
            <a:off x="6732588" y="5289550"/>
            <a:ext cx="557212" cy="457200"/>
          </a:xfrm>
          <a:prstGeom prst="rect">
            <a:avLst/>
          </a:prstGeom>
          <a:noFill/>
          <a:ln w="12700">
            <a:noFill/>
            <a:miter lim="800000"/>
            <a:headEnd/>
            <a:tailEnd/>
          </a:ln>
          <a:effectLst/>
        </p:spPr>
        <p:txBody>
          <a:bodyPr wrap="none" anchor="ctr">
            <a:spAutoFit/>
          </a:bodyPr>
          <a:lstStyle/>
          <a:p>
            <a:r>
              <a:rPr lang="en-US" altLang="zh-TW" b="0">
                <a:solidFill>
                  <a:schemeClr val="bg2"/>
                </a:solidFill>
                <a:ea typeface="PMingLiU" pitchFamily="18" charset="-120"/>
              </a:rPr>
              <a:t>1B</a:t>
            </a:r>
          </a:p>
        </p:txBody>
      </p:sp>
      <p:sp>
        <p:nvSpPr>
          <p:cNvPr id="13336" name="Rectangle 24"/>
          <p:cNvSpPr>
            <a:spLocks noGrp="1" noChangeArrowheads="1"/>
          </p:cNvSpPr>
          <p:nvPr>
            <p:ph type="body" idx="1"/>
          </p:nvPr>
        </p:nvSpPr>
        <p:spPr>
          <a:xfrm>
            <a:off x="300038" y="901700"/>
            <a:ext cx="8643937" cy="5113338"/>
          </a:xfrm>
        </p:spPr>
        <p:txBody>
          <a:bodyPr/>
          <a:lstStyle/>
          <a:p>
            <a:pPr>
              <a:buFont typeface="Monotype Sorts" pitchFamily="2" charset="2"/>
              <a:buNone/>
            </a:pPr>
            <a:r>
              <a:rPr lang="en-US" altLang="zh-TW" sz="2400">
                <a:ea typeface="PMingLiU" pitchFamily="18" charset="-120"/>
              </a:rPr>
              <a:t>If we happen to consider genes 1A, 2B, and 3A of species 1,2,3, we get a wrong tree that does not represent the </a:t>
            </a:r>
            <a:r>
              <a:rPr lang="en-US" altLang="zh-TW" sz="2400">
                <a:latin typeface="Comic Sans MS" pitchFamily="66" charset="0"/>
                <a:ea typeface="PMingLiU" pitchFamily="18" charset="-120"/>
              </a:rPr>
              <a:t>phylogeny of the host species of the given sequences because duplication does not create new species.</a:t>
            </a:r>
            <a:endParaRPr lang="en-US" altLang="zh-TW" sz="2400">
              <a:ea typeface="PMingLiU" pitchFamily="18" charset="-120"/>
            </a:endParaRPr>
          </a:p>
        </p:txBody>
      </p:sp>
      <p:sp>
        <p:nvSpPr>
          <p:cNvPr id="13337" name="Line 25"/>
          <p:cNvSpPr>
            <a:spLocks noChangeShapeType="1"/>
          </p:cNvSpPr>
          <p:nvPr/>
        </p:nvSpPr>
        <p:spPr bwMode="auto">
          <a:xfrm flipV="1">
            <a:off x="2122488" y="2840038"/>
            <a:ext cx="2449512" cy="2449512"/>
          </a:xfrm>
          <a:prstGeom prst="line">
            <a:avLst/>
          </a:prstGeom>
          <a:noFill/>
          <a:ln w="38100">
            <a:solidFill>
              <a:schemeClr val="hlink"/>
            </a:solidFill>
            <a:round/>
            <a:headEnd/>
            <a:tailEnd/>
          </a:ln>
          <a:effectLst/>
        </p:spPr>
        <p:txBody>
          <a:bodyPr wrap="none" anchor="ctr">
            <a:spAutoFit/>
          </a:bodyPr>
          <a:lstStyle/>
          <a:p>
            <a:endParaRPr lang="en-US"/>
          </a:p>
        </p:txBody>
      </p:sp>
      <p:sp>
        <p:nvSpPr>
          <p:cNvPr id="13338" name="Line 26"/>
          <p:cNvSpPr>
            <a:spLocks noChangeShapeType="1"/>
          </p:cNvSpPr>
          <p:nvPr/>
        </p:nvSpPr>
        <p:spPr bwMode="auto">
          <a:xfrm flipH="1" flipV="1">
            <a:off x="3101975" y="4310063"/>
            <a:ext cx="979488" cy="979487"/>
          </a:xfrm>
          <a:prstGeom prst="line">
            <a:avLst/>
          </a:prstGeom>
          <a:noFill/>
          <a:ln w="38100">
            <a:solidFill>
              <a:schemeClr val="hlink"/>
            </a:solidFill>
            <a:round/>
            <a:headEnd/>
            <a:tailEnd/>
          </a:ln>
          <a:effectLst/>
        </p:spPr>
        <p:txBody>
          <a:bodyPr wrap="none" anchor="ctr">
            <a:spAutoFit/>
          </a:bodyPr>
          <a:lstStyle/>
          <a:p>
            <a:endParaRPr lang="en-US"/>
          </a:p>
        </p:txBody>
      </p:sp>
      <p:sp>
        <p:nvSpPr>
          <p:cNvPr id="13339" name="Line 27"/>
          <p:cNvSpPr>
            <a:spLocks noChangeShapeType="1"/>
          </p:cNvSpPr>
          <p:nvPr/>
        </p:nvSpPr>
        <p:spPr bwMode="auto">
          <a:xfrm>
            <a:off x="4572000" y="2840038"/>
            <a:ext cx="1484313" cy="1484312"/>
          </a:xfrm>
          <a:prstGeom prst="line">
            <a:avLst/>
          </a:prstGeom>
          <a:noFill/>
          <a:ln w="57150">
            <a:solidFill>
              <a:schemeClr val="hlink"/>
            </a:solidFill>
            <a:round/>
            <a:headEnd/>
            <a:tailEnd/>
          </a:ln>
          <a:effectLst/>
        </p:spPr>
        <p:txBody>
          <a:bodyPr wrap="none" anchor="ctr">
            <a:spAutoFit/>
          </a:bodyPr>
          <a:lstStyle/>
          <a:p>
            <a:endParaRPr lang="en-US"/>
          </a:p>
        </p:txBody>
      </p:sp>
      <p:sp>
        <p:nvSpPr>
          <p:cNvPr id="13340" name="Line 28"/>
          <p:cNvSpPr>
            <a:spLocks noChangeShapeType="1"/>
          </p:cNvSpPr>
          <p:nvPr/>
        </p:nvSpPr>
        <p:spPr bwMode="auto">
          <a:xfrm flipH="1">
            <a:off x="5578475" y="4324350"/>
            <a:ext cx="477838" cy="477838"/>
          </a:xfrm>
          <a:prstGeom prst="line">
            <a:avLst/>
          </a:prstGeom>
          <a:noFill/>
          <a:ln w="57150">
            <a:solidFill>
              <a:schemeClr val="hlink"/>
            </a:solidFill>
            <a:round/>
            <a:headEnd/>
            <a:tailEnd/>
          </a:ln>
          <a:effectLst/>
        </p:spPr>
        <p:txBody>
          <a:bodyPr wrap="none" anchor="ctr">
            <a:spAutoFit/>
          </a:bodyPr>
          <a:lstStyle/>
          <a:p>
            <a:endParaRPr lang="en-US"/>
          </a:p>
        </p:txBody>
      </p:sp>
      <p:sp>
        <p:nvSpPr>
          <p:cNvPr id="13341" name="Line 29"/>
          <p:cNvSpPr>
            <a:spLocks noChangeShapeType="1"/>
          </p:cNvSpPr>
          <p:nvPr/>
        </p:nvSpPr>
        <p:spPr bwMode="auto">
          <a:xfrm>
            <a:off x="5578475" y="4802188"/>
            <a:ext cx="477838" cy="477837"/>
          </a:xfrm>
          <a:prstGeom prst="line">
            <a:avLst/>
          </a:prstGeom>
          <a:noFill/>
          <a:ln w="57150">
            <a:solidFill>
              <a:schemeClr val="hlink"/>
            </a:solidFill>
            <a:round/>
            <a:headEnd/>
            <a:tailEnd/>
          </a:ln>
          <a:effectLst/>
        </p:spPr>
        <p:txBody>
          <a:bodyPr wrap="none" anchor="ctr">
            <a:spAutoFit/>
          </a:bodyPr>
          <a:lstStyle/>
          <a:p>
            <a:endParaRPr lang="en-US"/>
          </a:p>
        </p:txBody>
      </p:sp>
      <p:sp>
        <p:nvSpPr>
          <p:cNvPr id="13343" name="Rectangle 31"/>
          <p:cNvSpPr>
            <a:spLocks noChangeArrowheads="1"/>
          </p:cNvSpPr>
          <p:nvPr/>
        </p:nvSpPr>
        <p:spPr bwMode="auto">
          <a:xfrm>
            <a:off x="195263" y="6273800"/>
            <a:ext cx="8442325" cy="457200"/>
          </a:xfrm>
          <a:prstGeom prst="rect">
            <a:avLst/>
          </a:prstGeom>
          <a:noFill/>
          <a:ln w="12700">
            <a:noFill/>
            <a:miter lim="800000"/>
            <a:headEnd/>
            <a:tailEnd/>
          </a:ln>
          <a:effectLst/>
        </p:spPr>
        <p:txBody>
          <a:bodyPr wrap="none">
            <a:spAutoFit/>
          </a:bodyPr>
          <a:lstStyle/>
          <a:p>
            <a:pPr algn="l"/>
            <a:r>
              <a:rPr lang="en-US" altLang="zh-TW" b="0">
                <a:solidFill>
                  <a:schemeClr val="tx1"/>
                </a:solidFill>
                <a:latin typeface="Comic Sans MS" pitchFamily="66" charset="0"/>
                <a:ea typeface="PMingLiU" pitchFamily="18" charset="-120"/>
              </a:rPr>
              <a:t>In the sequel we assume all given sequences are orthologs.</a:t>
            </a:r>
          </a:p>
        </p:txBody>
      </p:sp>
      <p:sp>
        <p:nvSpPr>
          <p:cNvPr id="13345" name="Text Box 33"/>
          <p:cNvSpPr txBox="1">
            <a:spLocks noChangeArrowheads="1"/>
          </p:cNvSpPr>
          <p:nvPr/>
        </p:nvSpPr>
        <p:spPr bwMode="auto">
          <a:xfrm>
            <a:off x="4572000" y="2473325"/>
            <a:ext cx="395288" cy="457200"/>
          </a:xfrm>
          <a:prstGeom prst="rect">
            <a:avLst/>
          </a:prstGeom>
          <a:noFill/>
          <a:ln w="12700">
            <a:noFill/>
            <a:miter lim="800000"/>
            <a:headEnd/>
            <a:tailEnd/>
          </a:ln>
          <a:effectLst/>
        </p:spPr>
        <p:txBody>
          <a:bodyPr wrap="none">
            <a:spAutoFit/>
          </a:bodyPr>
          <a:lstStyle/>
          <a:p>
            <a:pPr algn="l"/>
            <a:r>
              <a:rPr lang="en-US" altLang="zh-TW" b="0">
                <a:solidFill>
                  <a:schemeClr val="tx1"/>
                </a:solidFill>
                <a:latin typeface="Comic Sans MS" pitchFamily="66" charset="0"/>
                <a:ea typeface="PMingLiU" pitchFamily="18" charset="-120"/>
              </a:rPr>
              <a:t>S</a:t>
            </a:r>
          </a:p>
        </p:txBody>
      </p:sp>
      <p:sp>
        <p:nvSpPr>
          <p:cNvPr id="13346" name="Text Box 34"/>
          <p:cNvSpPr txBox="1">
            <a:spLocks noChangeArrowheads="1"/>
          </p:cNvSpPr>
          <p:nvPr/>
        </p:nvSpPr>
        <p:spPr bwMode="auto">
          <a:xfrm>
            <a:off x="6018213" y="4017963"/>
            <a:ext cx="395287" cy="457200"/>
          </a:xfrm>
          <a:prstGeom prst="rect">
            <a:avLst/>
          </a:prstGeom>
          <a:noFill/>
          <a:ln w="12700">
            <a:noFill/>
            <a:miter lim="800000"/>
            <a:headEnd/>
            <a:tailEnd/>
          </a:ln>
          <a:effectLst/>
        </p:spPr>
        <p:txBody>
          <a:bodyPr wrap="none">
            <a:spAutoFit/>
          </a:bodyPr>
          <a:lstStyle/>
          <a:p>
            <a:pPr algn="l"/>
            <a:r>
              <a:rPr lang="en-US" altLang="zh-TW" b="0">
                <a:solidFill>
                  <a:schemeClr val="tx1"/>
                </a:solidFill>
                <a:latin typeface="Comic Sans MS" pitchFamily="66" charset="0"/>
                <a:ea typeface="PMingLiU" pitchFamily="18" charset="-120"/>
              </a:rPr>
              <a:t>S</a:t>
            </a:r>
          </a:p>
        </p:txBody>
      </p:sp>
      <p:sp>
        <p:nvSpPr>
          <p:cNvPr id="13347" name="Text Box 35"/>
          <p:cNvSpPr txBox="1">
            <a:spLocks noChangeArrowheads="1"/>
          </p:cNvSpPr>
          <p:nvPr/>
        </p:nvSpPr>
        <p:spPr bwMode="auto">
          <a:xfrm>
            <a:off x="2771775" y="3998913"/>
            <a:ext cx="395288" cy="457200"/>
          </a:xfrm>
          <a:prstGeom prst="rect">
            <a:avLst/>
          </a:prstGeom>
          <a:noFill/>
          <a:ln w="12700">
            <a:noFill/>
            <a:miter lim="800000"/>
            <a:headEnd/>
            <a:tailEnd/>
          </a:ln>
          <a:effectLst/>
        </p:spPr>
        <p:txBody>
          <a:bodyPr wrap="none">
            <a:spAutoFit/>
          </a:bodyPr>
          <a:lstStyle/>
          <a:p>
            <a:pPr algn="l"/>
            <a:r>
              <a:rPr lang="en-US" altLang="zh-TW" b="0">
                <a:solidFill>
                  <a:schemeClr val="tx1"/>
                </a:solidFill>
                <a:latin typeface="Comic Sans MS" pitchFamily="66" charset="0"/>
                <a:ea typeface="PMingLiU" pitchFamily="18" charset="-120"/>
              </a:rPr>
              <a:t>S</a:t>
            </a:r>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Dia számának helye 4"/>
          <p:cNvSpPr>
            <a:spLocks noGrp="1"/>
          </p:cNvSpPr>
          <p:nvPr>
            <p:ph type="sldNum" sz="quarter" idx="11"/>
          </p:nvPr>
        </p:nvSpPr>
        <p:spPr/>
        <p:txBody>
          <a:bodyPr/>
          <a:lstStyle/>
          <a:p>
            <a:fld id="{EB19BB1B-B481-4DAA-9B93-467E56A2EABE}" type="slidenum">
              <a:rPr lang="en-US"/>
              <a:pPr/>
              <a:t>24</a:t>
            </a:fld>
            <a:endParaRPr lang="en-US"/>
          </a:p>
        </p:txBody>
      </p:sp>
      <p:sp>
        <p:nvSpPr>
          <p:cNvPr id="15362" name="Rectangle 2"/>
          <p:cNvSpPr>
            <a:spLocks noGrp="1" noChangeArrowheads="1"/>
          </p:cNvSpPr>
          <p:nvPr>
            <p:ph type="title"/>
          </p:nvPr>
        </p:nvSpPr>
        <p:spPr/>
        <p:txBody>
          <a:bodyPr/>
          <a:lstStyle/>
          <a:p>
            <a:r>
              <a:rPr lang="en-US" altLang="zh-TW" b="0">
                <a:ea typeface="PMingLiU" pitchFamily="18" charset="-120"/>
              </a:rPr>
              <a:t>Types of Trees</a:t>
            </a:r>
          </a:p>
        </p:txBody>
      </p:sp>
      <p:sp>
        <p:nvSpPr>
          <p:cNvPr id="15363" name="Rectangle 3"/>
          <p:cNvSpPr>
            <a:spLocks noGrp="1" noChangeArrowheads="1"/>
          </p:cNvSpPr>
          <p:nvPr>
            <p:ph type="body" idx="1"/>
          </p:nvPr>
        </p:nvSpPr>
        <p:spPr/>
        <p:txBody>
          <a:bodyPr/>
          <a:lstStyle/>
          <a:p>
            <a:pPr>
              <a:buFont typeface="Monotype Sorts" pitchFamily="2" charset="2"/>
              <a:buNone/>
            </a:pPr>
            <a:r>
              <a:rPr lang="en-US" altLang="zh-TW">
                <a:ea typeface="PMingLiU" pitchFamily="18" charset="-120"/>
              </a:rPr>
              <a:t>A natural model to consider is that of </a:t>
            </a:r>
            <a:r>
              <a:rPr lang="en-US" altLang="zh-TW" b="1">
                <a:ea typeface="PMingLiU" pitchFamily="18" charset="-120"/>
              </a:rPr>
              <a:t>rooted</a:t>
            </a:r>
            <a:r>
              <a:rPr lang="en-US" altLang="zh-TW">
                <a:ea typeface="PMingLiU" pitchFamily="18" charset="-120"/>
              </a:rPr>
              <a:t> trees</a:t>
            </a:r>
          </a:p>
        </p:txBody>
      </p:sp>
      <p:grpSp>
        <p:nvGrpSpPr>
          <p:cNvPr id="15375" name="Group 15"/>
          <p:cNvGrpSpPr>
            <a:grpSpLocks/>
          </p:cNvGrpSpPr>
          <p:nvPr/>
        </p:nvGrpSpPr>
        <p:grpSpPr bwMode="auto">
          <a:xfrm>
            <a:off x="2122488" y="2390775"/>
            <a:ext cx="4899025" cy="2803525"/>
            <a:chOff x="1337" y="1506"/>
            <a:chExt cx="3086" cy="1766"/>
          </a:xfrm>
        </p:grpSpPr>
        <p:sp>
          <p:nvSpPr>
            <p:cNvPr id="15364" name="Line 4"/>
            <p:cNvSpPr>
              <a:spLocks noChangeShapeType="1"/>
            </p:cNvSpPr>
            <p:nvPr/>
          </p:nvSpPr>
          <p:spPr bwMode="auto">
            <a:xfrm>
              <a:off x="2880" y="1506"/>
              <a:ext cx="0" cy="223"/>
            </a:xfrm>
            <a:prstGeom prst="line">
              <a:avLst/>
            </a:prstGeom>
            <a:noFill/>
            <a:ln w="28575">
              <a:solidFill>
                <a:schemeClr val="tx1"/>
              </a:solidFill>
              <a:round/>
              <a:headEnd/>
              <a:tailEnd/>
            </a:ln>
            <a:effectLst/>
          </p:spPr>
          <p:txBody>
            <a:bodyPr wrap="none" anchor="ctr">
              <a:spAutoFit/>
            </a:bodyPr>
            <a:lstStyle/>
            <a:p>
              <a:endParaRPr lang="en-US"/>
            </a:p>
          </p:txBody>
        </p:sp>
        <p:grpSp>
          <p:nvGrpSpPr>
            <p:cNvPr id="15365" name="Group 5"/>
            <p:cNvGrpSpPr>
              <a:grpSpLocks/>
            </p:cNvGrpSpPr>
            <p:nvPr/>
          </p:nvGrpSpPr>
          <p:grpSpPr bwMode="auto">
            <a:xfrm>
              <a:off x="1337" y="1729"/>
              <a:ext cx="1543" cy="1543"/>
              <a:chOff x="1337" y="1234"/>
              <a:chExt cx="1543" cy="1543"/>
            </a:xfrm>
          </p:grpSpPr>
          <p:sp>
            <p:nvSpPr>
              <p:cNvPr id="15366" name="Line 6"/>
              <p:cNvSpPr>
                <a:spLocks noChangeShapeType="1"/>
              </p:cNvSpPr>
              <p:nvPr/>
            </p:nvSpPr>
            <p:spPr bwMode="auto">
              <a:xfrm flipH="1">
                <a:off x="1337" y="1234"/>
                <a:ext cx="1543" cy="1543"/>
              </a:xfrm>
              <a:prstGeom prst="line">
                <a:avLst/>
              </a:prstGeom>
              <a:noFill/>
              <a:ln w="28575">
                <a:solidFill>
                  <a:schemeClr val="tx1"/>
                </a:solidFill>
                <a:round/>
                <a:headEnd/>
                <a:tailEnd/>
              </a:ln>
              <a:effectLst/>
            </p:spPr>
            <p:txBody>
              <a:bodyPr wrap="none" anchor="ctr">
                <a:spAutoFit/>
              </a:bodyPr>
              <a:lstStyle/>
              <a:p>
                <a:endParaRPr lang="en-US"/>
              </a:p>
            </p:txBody>
          </p:sp>
          <p:sp>
            <p:nvSpPr>
              <p:cNvPr id="15367" name="Line 7"/>
              <p:cNvSpPr>
                <a:spLocks noChangeShapeType="1"/>
              </p:cNvSpPr>
              <p:nvPr/>
            </p:nvSpPr>
            <p:spPr bwMode="auto">
              <a:xfrm>
                <a:off x="1954" y="2160"/>
                <a:ext cx="617" cy="617"/>
              </a:xfrm>
              <a:prstGeom prst="line">
                <a:avLst/>
              </a:prstGeom>
              <a:noFill/>
              <a:ln w="28575">
                <a:solidFill>
                  <a:schemeClr val="tx1"/>
                </a:solidFill>
                <a:round/>
                <a:headEnd/>
                <a:tailEnd/>
              </a:ln>
              <a:effectLst/>
            </p:spPr>
            <p:txBody>
              <a:bodyPr wrap="none" anchor="ctr">
                <a:spAutoFit/>
              </a:bodyPr>
              <a:lstStyle/>
              <a:p>
                <a:endParaRPr lang="en-US"/>
              </a:p>
            </p:txBody>
          </p:sp>
          <p:sp>
            <p:nvSpPr>
              <p:cNvPr id="15368" name="Line 8"/>
              <p:cNvSpPr>
                <a:spLocks noChangeShapeType="1"/>
              </p:cNvSpPr>
              <p:nvPr/>
            </p:nvSpPr>
            <p:spPr bwMode="auto">
              <a:xfrm flipH="1">
                <a:off x="1945" y="2451"/>
                <a:ext cx="301" cy="326"/>
              </a:xfrm>
              <a:prstGeom prst="line">
                <a:avLst/>
              </a:prstGeom>
              <a:noFill/>
              <a:ln w="28575">
                <a:solidFill>
                  <a:schemeClr val="tx1"/>
                </a:solidFill>
                <a:round/>
                <a:headEnd/>
                <a:tailEnd/>
              </a:ln>
              <a:effectLst/>
            </p:spPr>
            <p:txBody>
              <a:bodyPr anchor="ctr">
                <a:spAutoFit/>
              </a:bodyPr>
              <a:lstStyle/>
              <a:p>
                <a:endParaRPr lang="en-US"/>
              </a:p>
            </p:txBody>
          </p:sp>
        </p:grpSp>
        <p:grpSp>
          <p:nvGrpSpPr>
            <p:cNvPr id="15369" name="Group 9"/>
            <p:cNvGrpSpPr>
              <a:grpSpLocks/>
            </p:cNvGrpSpPr>
            <p:nvPr/>
          </p:nvGrpSpPr>
          <p:grpSpPr bwMode="auto">
            <a:xfrm flipH="1">
              <a:off x="2880" y="1729"/>
              <a:ext cx="1543" cy="1543"/>
              <a:chOff x="1337" y="1234"/>
              <a:chExt cx="1543" cy="1543"/>
            </a:xfrm>
          </p:grpSpPr>
          <p:sp>
            <p:nvSpPr>
              <p:cNvPr id="15370" name="Line 10"/>
              <p:cNvSpPr>
                <a:spLocks noChangeShapeType="1"/>
              </p:cNvSpPr>
              <p:nvPr/>
            </p:nvSpPr>
            <p:spPr bwMode="auto">
              <a:xfrm flipH="1">
                <a:off x="1337" y="1234"/>
                <a:ext cx="1543" cy="1543"/>
              </a:xfrm>
              <a:prstGeom prst="line">
                <a:avLst/>
              </a:prstGeom>
              <a:noFill/>
              <a:ln w="28575">
                <a:solidFill>
                  <a:schemeClr val="tx1"/>
                </a:solidFill>
                <a:round/>
                <a:headEnd/>
                <a:tailEnd/>
              </a:ln>
              <a:effectLst/>
            </p:spPr>
            <p:txBody>
              <a:bodyPr wrap="none" anchor="ctr">
                <a:spAutoFit/>
              </a:bodyPr>
              <a:lstStyle/>
              <a:p>
                <a:endParaRPr lang="en-US"/>
              </a:p>
            </p:txBody>
          </p:sp>
          <p:sp>
            <p:nvSpPr>
              <p:cNvPr id="15371" name="Line 11"/>
              <p:cNvSpPr>
                <a:spLocks noChangeShapeType="1"/>
              </p:cNvSpPr>
              <p:nvPr/>
            </p:nvSpPr>
            <p:spPr bwMode="auto">
              <a:xfrm>
                <a:off x="1954" y="2160"/>
                <a:ext cx="617" cy="617"/>
              </a:xfrm>
              <a:prstGeom prst="line">
                <a:avLst/>
              </a:prstGeom>
              <a:noFill/>
              <a:ln w="28575">
                <a:solidFill>
                  <a:schemeClr val="tx1"/>
                </a:solidFill>
                <a:round/>
                <a:headEnd/>
                <a:tailEnd/>
              </a:ln>
              <a:effectLst/>
            </p:spPr>
            <p:txBody>
              <a:bodyPr wrap="none" anchor="ctr">
                <a:spAutoFit/>
              </a:bodyPr>
              <a:lstStyle/>
              <a:p>
                <a:endParaRPr lang="en-US"/>
              </a:p>
            </p:txBody>
          </p:sp>
          <p:sp>
            <p:nvSpPr>
              <p:cNvPr id="15372" name="Line 12"/>
              <p:cNvSpPr>
                <a:spLocks noChangeShapeType="1"/>
              </p:cNvSpPr>
              <p:nvPr/>
            </p:nvSpPr>
            <p:spPr bwMode="auto">
              <a:xfrm flipH="1">
                <a:off x="1945" y="2451"/>
                <a:ext cx="301" cy="326"/>
              </a:xfrm>
              <a:prstGeom prst="line">
                <a:avLst/>
              </a:prstGeom>
              <a:noFill/>
              <a:ln w="28575">
                <a:solidFill>
                  <a:schemeClr val="tx1"/>
                </a:solidFill>
                <a:round/>
                <a:headEnd/>
                <a:tailEnd/>
              </a:ln>
              <a:effectLst/>
            </p:spPr>
            <p:txBody>
              <a:bodyPr anchor="ctr">
                <a:spAutoFit/>
              </a:bodyPr>
              <a:lstStyle/>
              <a:p>
                <a:endParaRPr lang="en-US"/>
              </a:p>
            </p:txBody>
          </p:sp>
        </p:grpSp>
      </p:grpSp>
      <p:sp>
        <p:nvSpPr>
          <p:cNvPr id="15373" name="Line 13"/>
          <p:cNvSpPr>
            <a:spLocks noChangeShapeType="1"/>
          </p:cNvSpPr>
          <p:nvPr/>
        </p:nvSpPr>
        <p:spPr bwMode="auto">
          <a:xfrm>
            <a:off x="3565525" y="2744788"/>
            <a:ext cx="1006475" cy="0"/>
          </a:xfrm>
          <a:prstGeom prst="line">
            <a:avLst/>
          </a:prstGeom>
          <a:noFill/>
          <a:ln w="19050">
            <a:solidFill>
              <a:schemeClr val="tx1"/>
            </a:solidFill>
            <a:round/>
            <a:headEnd/>
            <a:tailEnd type="triangle" w="med" len="med"/>
          </a:ln>
          <a:effectLst/>
        </p:spPr>
        <p:txBody>
          <a:bodyPr wrap="none" anchor="ctr">
            <a:spAutoFit/>
          </a:bodyPr>
          <a:lstStyle/>
          <a:p>
            <a:endParaRPr lang="en-US"/>
          </a:p>
        </p:txBody>
      </p:sp>
      <p:sp>
        <p:nvSpPr>
          <p:cNvPr id="15374" name="Text Box 14"/>
          <p:cNvSpPr txBox="1">
            <a:spLocks noChangeArrowheads="1"/>
          </p:cNvSpPr>
          <p:nvPr/>
        </p:nvSpPr>
        <p:spPr bwMode="auto">
          <a:xfrm>
            <a:off x="2097088" y="2305050"/>
            <a:ext cx="1422400" cy="822325"/>
          </a:xfrm>
          <a:prstGeom prst="rect">
            <a:avLst/>
          </a:prstGeom>
          <a:noFill/>
          <a:ln w="12700">
            <a:noFill/>
            <a:miter lim="800000"/>
            <a:headEnd/>
            <a:tailEnd/>
          </a:ln>
          <a:effectLst/>
        </p:spPr>
        <p:txBody>
          <a:bodyPr wrap="none" anchor="ctr">
            <a:spAutoFit/>
          </a:bodyPr>
          <a:lstStyle/>
          <a:p>
            <a:r>
              <a:rPr lang="en-US" altLang="zh-TW" b="0">
                <a:solidFill>
                  <a:schemeClr val="tx1"/>
                </a:solidFill>
                <a:ea typeface="PMingLiU" pitchFamily="18" charset="-120"/>
              </a:rPr>
              <a:t>Common</a:t>
            </a:r>
          </a:p>
          <a:p>
            <a:r>
              <a:rPr lang="en-US" altLang="zh-TW" b="0">
                <a:solidFill>
                  <a:schemeClr val="tx1"/>
                </a:solidFill>
                <a:ea typeface="PMingLiU" pitchFamily="18" charset="-120"/>
              </a:rPr>
              <a:t>Ancestor</a:t>
            </a:r>
          </a:p>
        </p:txBody>
      </p:sp>
    </p:spTree>
  </p:cSld>
  <p:clrMapOvr>
    <a:masterClrMapping/>
  </p:clrMapOvr>
  <p:transition>
    <p:pull dir="d"/>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Dia számának helye 4"/>
          <p:cNvSpPr>
            <a:spLocks noGrp="1"/>
          </p:cNvSpPr>
          <p:nvPr>
            <p:ph type="sldNum" sz="quarter" idx="11"/>
          </p:nvPr>
        </p:nvSpPr>
        <p:spPr/>
        <p:txBody>
          <a:bodyPr/>
          <a:lstStyle/>
          <a:p>
            <a:fld id="{ADA0331B-0F96-4639-A03B-643609D34465}" type="slidenum">
              <a:rPr lang="en-US"/>
              <a:pPr/>
              <a:t>25</a:t>
            </a:fld>
            <a:endParaRPr lang="en-US"/>
          </a:p>
        </p:txBody>
      </p:sp>
      <p:sp>
        <p:nvSpPr>
          <p:cNvPr id="17410" name="Rectangle 2"/>
          <p:cNvSpPr>
            <a:spLocks noGrp="1" noChangeArrowheads="1"/>
          </p:cNvSpPr>
          <p:nvPr>
            <p:ph type="title"/>
          </p:nvPr>
        </p:nvSpPr>
        <p:spPr/>
        <p:txBody>
          <a:bodyPr/>
          <a:lstStyle/>
          <a:p>
            <a:r>
              <a:rPr lang="en-US" altLang="zh-TW" b="0">
                <a:ea typeface="PMingLiU" pitchFamily="18" charset="-120"/>
              </a:rPr>
              <a:t>Types of trees</a:t>
            </a:r>
          </a:p>
        </p:txBody>
      </p:sp>
      <p:sp>
        <p:nvSpPr>
          <p:cNvPr id="17411" name="Rectangle 3"/>
          <p:cNvSpPr>
            <a:spLocks noGrp="1" noChangeArrowheads="1"/>
          </p:cNvSpPr>
          <p:nvPr>
            <p:ph type="body" idx="1"/>
          </p:nvPr>
        </p:nvSpPr>
        <p:spPr>
          <a:xfrm>
            <a:off x="300038" y="1185863"/>
            <a:ext cx="7929562" cy="819150"/>
          </a:xfrm>
        </p:spPr>
        <p:txBody>
          <a:bodyPr>
            <a:spAutoFit/>
          </a:bodyPr>
          <a:lstStyle/>
          <a:p>
            <a:pPr>
              <a:buFont typeface="Monotype Sorts" pitchFamily="2" charset="2"/>
              <a:buNone/>
            </a:pPr>
            <a:r>
              <a:rPr lang="en-US" altLang="zh-TW" sz="2400" b="1">
                <a:ea typeface="PMingLiU" pitchFamily="18" charset="-120"/>
              </a:rPr>
              <a:t>Unrooted</a:t>
            </a:r>
            <a:r>
              <a:rPr lang="en-US" altLang="zh-TW" sz="2400">
                <a:ea typeface="PMingLiU" pitchFamily="18" charset="-120"/>
              </a:rPr>
              <a:t> tree represents the same phylogeny without the root node </a:t>
            </a:r>
            <a:endParaRPr lang="en-US" altLang="zh-TW" sz="2400" b="1">
              <a:ea typeface="PMingLiU" pitchFamily="18" charset="-120"/>
            </a:endParaRPr>
          </a:p>
        </p:txBody>
      </p:sp>
      <p:grpSp>
        <p:nvGrpSpPr>
          <p:cNvPr id="17435" name="Group 27"/>
          <p:cNvGrpSpPr>
            <a:grpSpLocks/>
          </p:cNvGrpSpPr>
          <p:nvPr/>
        </p:nvGrpSpPr>
        <p:grpSpPr bwMode="auto">
          <a:xfrm>
            <a:off x="5076825" y="2797175"/>
            <a:ext cx="3578225" cy="1565275"/>
            <a:chOff x="3126" y="2248"/>
            <a:chExt cx="2254" cy="986"/>
          </a:xfrm>
        </p:grpSpPr>
        <p:sp>
          <p:nvSpPr>
            <p:cNvPr id="17424" name="Line 16"/>
            <p:cNvSpPr>
              <a:spLocks noChangeAspect="1" noChangeShapeType="1"/>
            </p:cNvSpPr>
            <p:nvPr/>
          </p:nvSpPr>
          <p:spPr bwMode="auto">
            <a:xfrm rot="5400000" flipH="1">
              <a:off x="3128" y="2248"/>
              <a:ext cx="491" cy="491"/>
            </a:xfrm>
            <a:prstGeom prst="line">
              <a:avLst/>
            </a:prstGeom>
            <a:noFill/>
            <a:ln w="28575">
              <a:solidFill>
                <a:schemeClr val="tx1"/>
              </a:solidFill>
              <a:round/>
              <a:headEnd/>
              <a:tailEnd/>
            </a:ln>
            <a:effectLst/>
          </p:spPr>
          <p:txBody>
            <a:bodyPr anchor="ctr">
              <a:spAutoFit/>
            </a:bodyPr>
            <a:lstStyle/>
            <a:p>
              <a:endParaRPr lang="en-US"/>
            </a:p>
          </p:txBody>
        </p:sp>
        <p:sp>
          <p:nvSpPr>
            <p:cNvPr id="17425" name="Line 17"/>
            <p:cNvSpPr>
              <a:spLocks noChangeAspect="1" noChangeShapeType="1"/>
            </p:cNvSpPr>
            <p:nvPr/>
          </p:nvSpPr>
          <p:spPr bwMode="auto">
            <a:xfrm rot="5400000">
              <a:off x="3126" y="2740"/>
              <a:ext cx="494" cy="493"/>
            </a:xfrm>
            <a:prstGeom prst="line">
              <a:avLst/>
            </a:prstGeom>
            <a:noFill/>
            <a:ln w="28575">
              <a:solidFill>
                <a:schemeClr val="tx1"/>
              </a:solidFill>
              <a:round/>
              <a:headEnd/>
              <a:tailEnd/>
            </a:ln>
            <a:effectLst/>
          </p:spPr>
          <p:txBody>
            <a:bodyPr wrap="none" anchor="ctr">
              <a:spAutoFit/>
            </a:bodyPr>
            <a:lstStyle/>
            <a:p>
              <a:endParaRPr lang="en-US"/>
            </a:p>
          </p:txBody>
        </p:sp>
        <p:sp>
          <p:nvSpPr>
            <p:cNvPr id="17426" name="Line 18"/>
            <p:cNvSpPr>
              <a:spLocks noChangeAspect="1" noChangeShapeType="1"/>
            </p:cNvSpPr>
            <p:nvPr/>
          </p:nvSpPr>
          <p:spPr bwMode="auto">
            <a:xfrm rot="5400000" flipH="1">
              <a:off x="3136" y="2723"/>
              <a:ext cx="241" cy="261"/>
            </a:xfrm>
            <a:prstGeom prst="line">
              <a:avLst/>
            </a:prstGeom>
            <a:noFill/>
            <a:ln w="28575">
              <a:solidFill>
                <a:schemeClr val="tx1"/>
              </a:solidFill>
              <a:round/>
              <a:headEnd/>
              <a:tailEnd/>
            </a:ln>
            <a:effectLst/>
          </p:spPr>
          <p:txBody>
            <a:bodyPr anchor="ctr">
              <a:spAutoFit/>
            </a:bodyPr>
            <a:lstStyle/>
            <a:p>
              <a:endParaRPr lang="en-US"/>
            </a:p>
          </p:txBody>
        </p:sp>
        <p:sp>
          <p:nvSpPr>
            <p:cNvPr id="17428" name="Line 20"/>
            <p:cNvSpPr>
              <a:spLocks noChangeAspect="1" noChangeShapeType="1"/>
            </p:cNvSpPr>
            <p:nvPr/>
          </p:nvSpPr>
          <p:spPr bwMode="auto">
            <a:xfrm rot="-5400000">
              <a:off x="4886" y="2248"/>
              <a:ext cx="494" cy="494"/>
            </a:xfrm>
            <a:prstGeom prst="line">
              <a:avLst/>
            </a:prstGeom>
            <a:noFill/>
            <a:ln w="28575">
              <a:solidFill>
                <a:schemeClr val="tx1"/>
              </a:solidFill>
              <a:round/>
              <a:headEnd/>
              <a:tailEnd/>
            </a:ln>
            <a:effectLst/>
          </p:spPr>
          <p:txBody>
            <a:bodyPr anchor="ctr">
              <a:spAutoFit/>
            </a:bodyPr>
            <a:lstStyle/>
            <a:p>
              <a:endParaRPr lang="en-US"/>
            </a:p>
          </p:txBody>
        </p:sp>
        <p:sp>
          <p:nvSpPr>
            <p:cNvPr id="17429" name="Line 21"/>
            <p:cNvSpPr>
              <a:spLocks noChangeAspect="1" noChangeShapeType="1"/>
            </p:cNvSpPr>
            <p:nvPr/>
          </p:nvSpPr>
          <p:spPr bwMode="auto">
            <a:xfrm rot="16200000" flipH="1">
              <a:off x="4886" y="2740"/>
              <a:ext cx="493" cy="493"/>
            </a:xfrm>
            <a:prstGeom prst="line">
              <a:avLst/>
            </a:prstGeom>
            <a:noFill/>
            <a:ln w="28575">
              <a:solidFill>
                <a:schemeClr val="tx1"/>
              </a:solidFill>
              <a:round/>
              <a:headEnd/>
              <a:tailEnd/>
            </a:ln>
            <a:effectLst/>
          </p:spPr>
          <p:txBody>
            <a:bodyPr wrap="none" anchor="ctr">
              <a:spAutoFit/>
            </a:bodyPr>
            <a:lstStyle/>
            <a:p>
              <a:endParaRPr lang="en-US"/>
            </a:p>
          </p:txBody>
        </p:sp>
        <p:sp>
          <p:nvSpPr>
            <p:cNvPr id="17430" name="Line 22"/>
            <p:cNvSpPr>
              <a:spLocks noChangeShapeType="1"/>
            </p:cNvSpPr>
            <p:nvPr/>
          </p:nvSpPr>
          <p:spPr bwMode="auto">
            <a:xfrm>
              <a:off x="3619" y="2742"/>
              <a:ext cx="1261" cy="0"/>
            </a:xfrm>
            <a:prstGeom prst="line">
              <a:avLst/>
            </a:prstGeom>
            <a:noFill/>
            <a:ln w="28575">
              <a:solidFill>
                <a:schemeClr val="hlink"/>
              </a:solidFill>
              <a:round/>
              <a:headEnd/>
              <a:tailEnd/>
            </a:ln>
            <a:effectLst/>
          </p:spPr>
          <p:txBody>
            <a:bodyPr wrap="none" anchor="ctr">
              <a:spAutoFit/>
            </a:bodyPr>
            <a:lstStyle/>
            <a:p>
              <a:endParaRPr lang="en-US"/>
            </a:p>
          </p:txBody>
        </p:sp>
      </p:grpSp>
      <p:grpSp>
        <p:nvGrpSpPr>
          <p:cNvPr id="17434" name="Group 26"/>
          <p:cNvGrpSpPr>
            <a:grpSpLocks/>
          </p:cNvGrpSpPr>
          <p:nvPr/>
        </p:nvGrpSpPr>
        <p:grpSpPr bwMode="auto">
          <a:xfrm>
            <a:off x="307975" y="2514600"/>
            <a:ext cx="3916363" cy="2241550"/>
            <a:chOff x="122" y="2070"/>
            <a:chExt cx="2467" cy="1412"/>
          </a:xfrm>
        </p:grpSpPr>
        <p:sp>
          <p:nvSpPr>
            <p:cNvPr id="17413" name="Line 5"/>
            <p:cNvSpPr>
              <a:spLocks noChangeAspect="1" noChangeShapeType="1"/>
            </p:cNvSpPr>
            <p:nvPr/>
          </p:nvSpPr>
          <p:spPr bwMode="auto">
            <a:xfrm>
              <a:off x="1356" y="2070"/>
              <a:ext cx="0" cy="178"/>
            </a:xfrm>
            <a:prstGeom prst="line">
              <a:avLst/>
            </a:prstGeom>
            <a:noFill/>
            <a:ln w="28575">
              <a:solidFill>
                <a:schemeClr val="tx1"/>
              </a:solidFill>
              <a:round/>
              <a:headEnd/>
              <a:tailEnd/>
            </a:ln>
            <a:effectLst/>
          </p:spPr>
          <p:txBody>
            <a:bodyPr wrap="none" anchor="ctr">
              <a:spAutoFit/>
            </a:bodyPr>
            <a:lstStyle/>
            <a:p>
              <a:endParaRPr lang="en-US"/>
            </a:p>
          </p:txBody>
        </p:sp>
        <p:sp>
          <p:nvSpPr>
            <p:cNvPr id="17415" name="Line 7"/>
            <p:cNvSpPr>
              <a:spLocks noChangeAspect="1" noChangeShapeType="1"/>
            </p:cNvSpPr>
            <p:nvPr/>
          </p:nvSpPr>
          <p:spPr bwMode="auto">
            <a:xfrm flipH="1">
              <a:off x="122" y="2248"/>
              <a:ext cx="1234" cy="1234"/>
            </a:xfrm>
            <a:prstGeom prst="line">
              <a:avLst/>
            </a:prstGeom>
            <a:noFill/>
            <a:ln w="28575">
              <a:solidFill>
                <a:schemeClr val="tx1"/>
              </a:solidFill>
              <a:round/>
              <a:headEnd/>
              <a:tailEnd/>
            </a:ln>
            <a:effectLst/>
          </p:spPr>
          <p:txBody>
            <a:bodyPr wrap="none" anchor="ctr">
              <a:spAutoFit/>
            </a:bodyPr>
            <a:lstStyle/>
            <a:p>
              <a:endParaRPr lang="en-US"/>
            </a:p>
          </p:txBody>
        </p:sp>
        <p:sp>
          <p:nvSpPr>
            <p:cNvPr id="17416" name="Line 8"/>
            <p:cNvSpPr>
              <a:spLocks noChangeAspect="1" noChangeShapeType="1"/>
            </p:cNvSpPr>
            <p:nvPr/>
          </p:nvSpPr>
          <p:spPr bwMode="auto">
            <a:xfrm>
              <a:off x="615" y="2989"/>
              <a:ext cx="494" cy="493"/>
            </a:xfrm>
            <a:prstGeom prst="line">
              <a:avLst/>
            </a:prstGeom>
            <a:noFill/>
            <a:ln w="28575">
              <a:solidFill>
                <a:schemeClr val="tx1"/>
              </a:solidFill>
              <a:round/>
              <a:headEnd/>
              <a:tailEnd/>
            </a:ln>
            <a:effectLst/>
          </p:spPr>
          <p:txBody>
            <a:bodyPr wrap="none" anchor="ctr">
              <a:spAutoFit/>
            </a:bodyPr>
            <a:lstStyle/>
            <a:p>
              <a:endParaRPr lang="en-US"/>
            </a:p>
          </p:txBody>
        </p:sp>
        <p:sp>
          <p:nvSpPr>
            <p:cNvPr id="17417" name="Line 9"/>
            <p:cNvSpPr>
              <a:spLocks noChangeAspect="1" noChangeShapeType="1"/>
            </p:cNvSpPr>
            <p:nvPr/>
          </p:nvSpPr>
          <p:spPr bwMode="auto">
            <a:xfrm flipH="1">
              <a:off x="608" y="3221"/>
              <a:ext cx="241" cy="261"/>
            </a:xfrm>
            <a:prstGeom prst="line">
              <a:avLst/>
            </a:prstGeom>
            <a:noFill/>
            <a:ln w="28575">
              <a:solidFill>
                <a:schemeClr val="tx1"/>
              </a:solidFill>
              <a:round/>
              <a:headEnd/>
              <a:tailEnd/>
            </a:ln>
            <a:effectLst/>
          </p:spPr>
          <p:txBody>
            <a:bodyPr anchor="ctr">
              <a:spAutoFit/>
            </a:bodyPr>
            <a:lstStyle/>
            <a:p>
              <a:endParaRPr lang="en-US"/>
            </a:p>
          </p:txBody>
        </p:sp>
        <p:sp>
          <p:nvSpPr>
            <p:cNvPr id="17419" name="Line 11"/>
            <p:cNvSpPr>
              <a:spLocks noChangeAspect="1" noChangeShapeType="1"/>
            </p:cNvSpPr>
            <p:nvPr/>
          </p:nvSpPr>
          <p:spPr bwMode="auto">
            <a:xfrm>
              <a:off x="1356" y="2248"/>
              <a:ext cx="1233" cy="1234"/>
            </a:xfrm>
            <a:prstGeom prst="line">
              <a:avLst/>
            </a:prstGeom>
            <a:noFill/>
            <a:ln w="28575">
              <a:solidFill>
                <a:schemeClr val="tx1"/>
              </a:solidFill>
              <a:round/>
              <a:headEnd/>
              <a:tailEnd/>
            </a:ln>
            <a:effectLst/>
          </p:spPr>
          <p:txBody>
            <a:bodyPr wrap="none" anchor="ctr">
              <a:spAutoFit/>
            </a:bodyPr>
            <a:lstStyle/>
            <a:p>
              <a:endParaRPr lang="en-US"/>
            </a:p>
          </p:txBody>
        </p:sp>
        <p:sp>
          <p:nvSpPr>
            <p:cNvPr id="17420" name="Line 12"/>
            <p:cNvSpPr>
              <a:spLocks noChangeAspect="1" noChangeShapeType="1"/>
            </p:cNvSpPr>
            <p:nvPr/>
          </p:nvSpPr>
          <p:spPr bwMode="auto">
            <a:xfrm flipH="1">
              <a:off x="1603" y="2989"/>
              <a:ext cx="493" cy="493"/>
            </a:xfrm>
            <a:prstGeom prst="line">
              <a:avLst/>
            </a:prstGeom>
            <a:noFill/>
            <a:ln w="28575">
              <a:solidFill>
                <a:schemeClr val="tx1"/>
              </a:solidFill>
              <a:round/>
              <a:headEnd/>
              <a:tailEnd/>
            </a:ln>
            <a:effectLst/>
          </p:spPr>
          <p:txBody>
            <a:bodyPr wrap="none" anchor="ctr">
              <a:spAutoFit/>
            </a:bodyPr>
            <a:lstStyle/>
            <a:p>
              <a:endParaRPr lang="en-US"/>
            </a:p>
          </p:txBody>
        </p:sp>
        <p:sp>
          <p:nvSpPr>
            <p:cNvPr id="17432" name="Line 24"/>
            <p:cNvSpPr>
              <a:spLocks noChangeAspect="1" noChangeShapeType="1"/>
            </p:cNvSpPr>
            <p:nvPr/>
          </p:nvSpPr>
          <p:spPr bwMode="auto">
            <a:xfrm flipH="1">
              <a:off x="608" y="2257"/>
              <a:ext cx="732" cy="732"/>
            </a:xfrm>
            <a:prstGeom prst="line">
              <a:avLst/>
            </a:prstGeom>
            <a:noFill/>
            <a:ln w="28575">
              <a:solidFill>
                <a:schemeClr val="hlink"/>
              </a:solidFill>
              <a:round/>
              <a:headEnd/>
              <a:tailEnd/>
            </a:ln>
            <a:effectLst/>
          </p:spPr>
          <p:txBody>
            <a:bodyPr anchor="ctr">
              <a:spAutoFit/>
            </a:bodyPr>
            <a:lstStyle/>
            <a:p>
              <a:endParaRPr lang="en-US"/>
            </a:p>
          </p:txBody>
        </p:sp>
        <p:sp>
          <p:nvSpPr>
            <p:cNvPr id="17433" name="Line 25"/>
            <p:cNvSpPr>
              <a:spLocks noChangeAspect="1" noChangeShapeType="1"/>
            </p:cNvSpPr>
            <p:nvPr/>
          </p:nvSpPr>
          <p:spPr bwMode="auto">
            <a:xfrm>
              <a:off x="1356" y="2254"/>
              <a:ext cx="728" cy="729"/>
            </a:xfrm>
            <a:prstGeom prst="line">
              <a:avLst/>
            </a:prstGeom>
            <a:noFill/>
            <a:ln w="28575">
              <a:solidFill>
                <a:schemeClr val="hlink"/>
              </a:solidFill>
              <a:round/>
              <a:headEnd/>
              <a:tailEnd/>
            </a:ln>
            <a:effectLst/>
          </p:spPr>
          <p:txBody>
            <a:bodyPr anchor="ctr">
              <a:spAutoFit/>
            </a:bodyPr>
            <a:lstStyle/>
            <a:p>
              <a:endParaRPr lang="en-US"/>
            </a:p>
          </p:txBody>
        </p:sp>
      </p:grpSp>
      <p:sp>
        <p:nvSpPr>
          <p:cNvPr id="17436" name="Rectangle 28"/>
          <p:cNvSpPr>
            <a:spLocks noChangeArrowheads="1"/>
          </p:cNvSpPr>
          <p:nvPr/>
        </p:nvSpPr>
        <p:spPr bwMode="auto">
          <a:xfrm>
            <a:off x="280988" y="5426075"/>
            <a:ext cx="8586787" cy="822325"/>
          </a:xfrm>
          <a:prstGeom prst="rect">
            <a:avLst/>
          </a:prstGeom>
          <a:noFill/>
          <a:ln w="12700">
            <a:noFill/>
            <a:miter lim="800000"/>
            <a:headEnd/>
            <a:tailEnd/>
          </a:ln>
          <a:effectLst/>
        </p:spPr>
        <p:txBody>
          <a:bodyPr>
            <a:spAutoFit/>
          </a:bodyPr>
          <a:lstStyle/>
          <a:p>
            <a:pPr algn="l"/>
            <a:r>
              <a:rPr lang="en-US" altLang="zh-TW" b="0">
                <a:solidFill>
                  <a:schemeClr val="tx1"/>
                </a:solidFill>
                <a:ea typeface="PMingLiU" pitchFamily="18" charset="-120"/>
              </a:rPr>
              <a:t>Depending on the model, data from current day species does </a:t>
            </a:r>
            <a:r>
              <a:rPr lang="en-US" altLang="zh-TW">
                <a:solidFill>
                  <a:schemeClr val="tx1"/>
                </a:solidFill>
                <a:ea typeface="PMingLiU" pitchFamily="18" charset="-120"/>
              </a:rPr>
              <a:t>not</a:t>
            </a:r>
            <a:r>
              <a:rPr lang="en-US" altLang="zh-TW" b="0">
                <a:solidFill>
                  <a:schemeClr val="tx1"/>
                </a:solidFill>
                <a:ea typeface="PMingLiU" pitchFamily="18" charset="-120"/>
              </a:rPr>
              <a:t> distinguish between different placements of the root.</a:t>
            </a:r>
          </a:p>
        </p:txBody>
      </p:sp>
      <p:sp>
        <p:nvSpPr>
          <p:cNvPr id="17437" name="AutoShape 29"/>
          <p:cNvSpPr>
            <a:spLocks noChangeArrowheads="1"/>
          </p:cNvSpPr>
          <p:nvPr/>
        </p:nvSpPr>
        <p:spPr bwMode="auto">
          <a:xfrm>
            <a:off x="3906838" y="3441700"/>
            <a:ext cx="665162" cy="125413"/>
          </a:xfrm>
          <a:prstGeom prst="rightArrow">
            <a:avLst>
              <a:gd name="adj1" fmla="val 50000"/>
              <a:gd name="adj2" fmla="val 132594"/>
            </a:avLst>
          </a:prstGeom>
          <a:solidFill>
            <a:srgbClr val="FFFF00"/>
          </a:solidFill>
          <a:ln w="12700">
            <a:solidFill>
              <a:schemeClr val="tx1"/>
            </a:solidFill>
            <a:miter lim="800000"/>
            <a:headEnd/>
            <a:tailEnd/>
          </a:ln>
          <a:effectLst/>
        </p:spPr>
        <p:txBody>
          <a:bodyPr wrap="none" anchor="ctr">
            <a:spAutoFit/>
          </a:bodyPr>
          <a:lstStyle/>
          <a:p>
            <a:endParaRPr lang="en-US"/>
          </a:p>
        </p:txBody>
      </p:sp>
    </p:spTree>
  </p:cSld>
  <p:clrMapOvr>
    <a:masterClrMapping/>
  </p:clrMapOvr>
  <p:transition>
    <p:pull dir="d"/>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Dia számának helye 2"/>
          <p:cNvSpPr>
            <a:spLocks noGrp="1"/>
          </p:cNvSpPr>
          <p:nvPr>
            <p:ph type="sldNum" sz="quarter" idx="11"/>
          </p:nvPr>
        </p:nvSpPr>
        <p:spPr/>
        <p:txBody>
          <a:bodyPr/>
          <a:lstStyle/>
          <a:p>
            <a:fld id="{057117EE-19F2-42F1-B065-D52AB605018E}" type="slidenum">
              <a:rPr lang="en-US"/>
              <a:pPr/>
              <a:t>26</a:t>
            </a:fld>
            <a:endParaRPr lang="en-US"/>
          </a:p>
        </p:txBody>
      </p:sp>
      <p:sp>
        <p:nvSpPr>
          <p:cNvPr id="49154" name="Rectangle 2"/>
          <p:cNvSpPr>
            <a:spLocks noChangeArrowheads="1"/>
          </p:cNvSpPr>
          <p:nvPr/>
        </p:nvSpPr>
        <p:spPr bwMode="auto">
          <a:xfrm>
            <a:off x="409575" y="4038600"/>
            <a:ext cx="5057775" cy="2667000"/>
          </a:xfrm>
          <a:prstGeom prst="rect">
            <a:avLst/>
          </a:prstGeom>
          <a:solidFill>
            <a:schemeClr val="accent1"/>
          </a:solidFill>
          <a:ln w="9525">
            <a:solidFill>
              <a:schemeClr val="tx1"/>
            </a:solidFill>
            <a:miter lim="800000"/>
            <a:headEnd/>
            <a:tailEnd/>
          </a:ln>
          <a:effectLst/>
        </p:spPr>
        <p:txBody>
          <a:bodyPr wrap="none" anchor="ctr"/>
          <a:lstStyle/>
          <a:p>
            <a:endParaRPr lang="en-US"/>
          </a:p>
        </p:txBody>
      </p:sp>
      <p:sp>
        <p:nvSpPr>
          <p:cNvPr id="49155" name="Line 3"/>
          <p:cNvSpPr>
            <a:spLocks noChangeShapeType="1"/>
          </p:cNvSpPr>
          <p:nvPr/>
        </p:nvSpPr>
        <p:spPr bwMode="auto">
          <a:xfrm>
            <a:off x="2819400" y="5181600"/>
            <a:ext cx="990600" cy="0"/>
          </a:xfrm>
          <a:prstGeom prst="line">
            <a:avLst/>
          </a:prstGeom>
          <a:noFill/>
          <a:ln w="38100">
            <a:solidFill>
              <a:schemeClr val="tx1"/>
            </a:solidFill>
            <a:round/>
            <a:headEnd/>
            <a:tailEnd/>
          </a:ln>
          <a:effectLst/>
        </p:spPr>
        <p:txBody>
          <a:bodyPr/>
          <a:lstStyle/>
          <a:p>
            <a:endParaRPr lang="en-US"/>
          </a:p>
        </p:txBody>
      </p:sp>
      <p:grpSp>
        <p:nvGrpSpPr>
          <p:cNvPr id="49156" name="Group 4"/>
          <p:cNvGrpSpPr>
            <a:grpSpLocks/>
          </p:cNvGrpSpPr>
          <p:nvPr/>
        </p:nvGrpSpPr>
        <p:grpSpPr bwMode="auto">
          <a:xfrm>
            <a:off x="1903413" y="4926013"/>
            <a:ext cx="990600" cy="493712"/>
            <a:chOff x="191" y="1295"/>
            <a:chExt cx="624" cy="311"/>
          </a:xfrm>
        </p:grpSpPr>
        <p:sp>
          <p:nvSpPr>
            <p:cNvPr id="49157" name="Line 5"/>
            <p:cNvSpPr>
              <a:spLocks noChangeShapeType="1"/>
            </p:cNvSpPr>
            <p:nvPr/>
          </p:nvSpPr>
          <p:spPr bwMode="auto">
            <a:xfrm rot="30600000">
              <a:off x="191" y="1606"/>
              <a:ext cx="624" cy="0"/>
            </a:xfrm>
            <a:prstGeom prst="line">
              <a:avLst/>
            </a:prstGeom>
            <a:noFill/>
            <a:ln w="38100">
              <a:solidFill>
                <a:schemeClr val="tx1"/>
              </a:solidFill>
              <a:round/>
              <a:headEnd/>
              <a:tailEnd/>
            </a:ln>
            <a:effectLst/>
          </p:spPr>
          <p:txBody>
            <a:bodyPr/>
            <a:lstStyle/>
            <a:p>
              <a:endParaRPr lang="en-US"/>
            </a:p>
          </p:txBody>
        </p:sp>
        <p:sp>
          <p:nvSpPr>
            <p:cNvPr id="49158" name="Line 6"/>
            <p:cNvSpPr>
              <a:spLocks noChangeShapeType="1"/>
            </p:cNvSpPr>
            <p:nvPr/>
          </p:nvSpPr>
          <p:spPr bwMode="auto">
            <a:xfrm rot="12600000">
              <a:off x="191" y="1295"/>
              <a:ext cx="624" cy="0"/>
            </a:xfrm>
            <a:prstGeom prst="line">
              <a:avLst/>
            </a:prstGeom>
            <a:noFill/>
            <a:ln w="38100">
              <a:solidFill>
                <a:schemeClr val="tx1"/>
              </a:solidFill>
              <a:round/>
              <a:headEnd/>
              <a:tailEnd/>
            </a:ln>
            <a:effectLst/>
          </p:spPr>
          <p:txBody>
            <a:bodyPr/>
            <a:lstStyle/>
            <a:p>
              <a:endParaRPr lang="en-US"/>
            </a:p>
          </p:txBody>
        </p:sp>
      </p:grpSp>
      <p:grpSp>
        <p:nvGrpSpPr>
          <p:cNvPr id="49189" name="Group 37"/>
          <p:cNvGrpSpPr>
            <a:grpSpLocks/>
          </p:cNvGrpSpPr>
          <p:nvPr/>
        </p:nvGrpSpPr>
        <p:grpSpPr bwMode="auto">
          <a:xfrm>
            <a:off x="6048375" y="3819525"/>
            <a:ext cx="2895600" cy="2703513"/>
            <a:chOff x="3552" y="2256"/>
            <a:chExt cx="1824" cy="1703"/>
          </a:xfrm>
        </p:grpSpPr>
        <p:grpSp>
          <p:nvGrpSpPr>
            <p:cNvPr id="49163" name="Group 11"/>
            <p:cNvGrpSpPr>
              <a:grpSpLocks/>
            </p:cNvGrpSpPr>
            <p:nvPr/>
          </p:nvGrpSpPr>
          <p:grpSpPr bwMode="auto">
            <a:xfrm>
              <a:off x="4176" y="2256"/>
              <a:ext cx="604" cy="1223"/>
              <a:chOff x="1054" y="320"/>
              <a:chExt cx="604" cy="1223"/>
            </a:xfrm>
          </p:grpSpPr>
          <p:sp>
            <p:nvSpPr>
              <p:cNvPr id="49164" name="Line 12"/>
              <p:cNvSpPr>
                <a:spLocks noChangeShapeType="1"/>
              </p:cNvSpPr>
              <p:nvPr/>
            </p:nvSpPr>
            <p:spPr bwMode="auto">
              <a:xfrm rot="46800000">
                <a:off x="910" y="1175"/>
                <a:ext cx="624" cy="0"/>
              </a:xfrm>
              <a:prstGeom prst="line">
                <a:avLst/>
              </a:prstGeom>
              <a:noFill/>
              <a:ln w="38100">
                <a:solidFill>
                  <a:schemeClr val="tx1"/>
                </a:solidFill>
                <a:round/>
                <a:headEnd/>
                <a:tailEnd/>
              </a:ln>
              <a:effectLst/>
            </p:spPr>
            <p:txBody>
              <a:bodyPr/>
              <a:lstStyle/>
              <a:p>
                <a:endParaRPr lang="en-US"/>
              </a:p>
            </p:txBody>
          </p:sp>
          <p:sp>
            <p:nvSpPr>
              <p:cNvPr id="49165" name="Line 13"/>
              <p:cNvSpPr>
                <a:spLocks noChangeShapeType="1"/>
              </p:cNvSpPr>
              <p:nvPr/>
            </p:nvSpPr>
            <p:spPr bwMode="auto">
              <a:xfrm rot="28800000">
                <a:off x="454" y="926"/>
                <a:ext cx="1199" cy="0"/>
              </a:xfrm>
              <a:prstGeom prst="line">
                <a:avLst/>
              </a:prstGeom>
              <a:noFill/>
              <a:ln w="38100">
                <a:solidFill>
                  <a:schemeClr val="tx1"/>
                </a:solidFill>
                <a:round/>
                <a:headEnd/>
                <a:tailEnd/>
              </a:ln>
              <a:effectLst/>
            </p:spPr>
            <p:txBody>
              <a:bodyPr/>
              <a:lstStyle/>
              <a:p>
                <a:endParaRPr lang="en-US"/>
              </a:p>
            </p:txBody>
          </p:sp>
          <p:sp>
            <p:nvSpPr>
              <p:cNvPr id="49166" name="Line 14"/>
              <p:cNvSpPr>
                <a:spLocks noChangeShapeType="1"/>
              </p:cNvSpPr>
              <p:nvPr/>
            </p:nvSpPr>
            <p:spPr bwMode="auto">
              <a:xfrm rot="46800000">
                <a:off x="1046" y="932"/>
                <a:ext cx="1223" cy="0"/>
              </a:xfrm>
              <a:prstGeom prst="line">
                <a:avLst/>
              </a:prstGeom>
              <a:noFill/>
              <a:ln w="38100">
                <a:solidFill>
                  <a:schemeClr val="tx1"/>
                </a:solidFill>
                <a:round/>
                <a:headEnd/>
                <a:tailEnd/>
              </a:ln>
              <a:effectLst/>
            </p:spPr>
            <p:txBody>
              <a:bodyPr/>
              <a:lstStyle/>
              <a:p>
                <a:endParaRPr lang="en-US"/>
              </a:p>
            </p:txBody>
          </p:sp>
        </p:grpSp>
        <p:pic>
          <p:nvPicPr>
            <p:cNvPr id="49178" name="Picture 26" descr="BD19579_"/>
            <p:cNvPicPr>
              <a:picLocks noChangeAspect="1" noChangeArrowheads="1" noCrop="1"/>
            </p:cNvPicPr>
            <p:nvPr/>
          </p:nvPicPr>
          <p:blipFill>
            <a:blip r:embed="rId3"/>
            <a:srcRect/>
            <a:stretch>
              <a:fillRect/>
            </a:stretch>
          </p:blipFill>
          <p:spPr bwMode="auto">
            <a:xfrm>
              <a:off x="3552" y="3552"/>
              <a:ext cx="576" cy="387"/>
            </a:xfrm>
            <a:prstGeom prst="rect">
              <a:avLst/>
            </a:prstGeom>
            <a:noFill/>
          </p:spPr>
        </p:pic>
        <p:pic>
          <p:nvPicPr>
            <p:cNvPr id="49179" name="Picture 27" descr="BD19542_"/>
            <p:cNvPicPr>
              <a:picLocks noChangeAspect="1" noChangeArrowheads="1" noCrop="1"/>
            </p:cNvPicPr>
            <p:nvPr/>
          </p:nvPicPr>
          <p:blipFill>
            <a:blip r:embed="rId4"/>
            <a:srcRect/>
            <a:stretch>
              <a:fillRect/>
            </a:stretch>
          </p:blipFill>
          <p:spPr bwMode="auto">
            <a:xfrm>
              <a:off x="4176" y="3552"/>
              <a:ext cx="607" cy="407"/>
            </a:xfrm>
            <a:prstGeom prst="rect">
              <a:avLst/>
            </a:prstGeom>
            <a:noFill/>
          </p:spPr>
        </p:pic>
        <p:pic>
          <p:nvPicPr>
            <p:cNvPr id="49180" name="Picture 28" descr="AG00182_"/>
            <p:cNvPicPr>
              <a:picLocks noChangeAspect="1" noChangeArrowheads="1" noCrop="1"/>
            </p:cNvPicPr>
            <p:nvPr/>
          </p:nvPicPr>
          <p:blipFill>
            <a:blip r:embed="rId5"/>
            <a:srcRect/>
            <a:stretch>
              <a:fillRect/>
            </a:stretch>
          </p:blipFill>
          <p:spPr bwMode="auto">
            <a:xfrm>
              <a:off x="4848" y="3264"/>
              <a:ext cx="528" cy="669"/>
            </a:xfrm>
            <a:prstGeom prst="rect">
              <a:avLst/>
            </a:prstGeom>
            <a:noFill/>
          </p:spPr>
        </p:pic>
      </p:grpSp>
      <p:pic>
        <p:nvPicPr>
          <p:cNvPr id="49181" name="Picture 29" descr="BD19542_"/>
          <p:cNvPicPr>
            <a:picLocks noChangeAspect="1" noChangeArrowheads="1" noCrop="1"/>
          </p:cNvPicPr>
          <p:nvPr/>
        </p:nvPicPr>
        <p:blipFill>
          <a:blip r:embed="rId4"/>
          <a:srcRect/>
          <a:stretch>
            <a:fillRect/>
          </a:stretch>
        </p:blipFill>
        <p:spPr bwMode="auto">
          <a:xfrm>
            <a:off x="3886200" y="4876800"/>
            <a:ext cx="963613" cy="646113"/>
          </a:xfrm>
          <a:prstGeom prst="rect">
            <a:avLst/>
          </a:prstGeom>
          <a:noFill/>
        </p:spPr>
      </p:pic>
      <p:pic>
        <p:nvPicPr>
          <p:cNvPr id="49182" name="Picture 30" descr="BD19579_"/>
          <p:cNvPicPr>
            <a:picLocks noChangeAspect="1" noChangeArrowheads="1" noCrop="1"/>
          </p:cNvPicPr>
          <p:nvPr/>
        </p:nvPicPr>
        <p:blipFill>
          <a:blip r:embed="rId3"/>
          <a:srcRect/>
          <a:stretch>
            <a:fillRect/>
          </a:stretch>
        </p:blipFill>
        <p:spPr bwMode="auto">
          <a:xfrm>
            <a:off x="990600" y="4267200"/>
            <a:ext cx="914400" cy="614363"/>
          </a:xfrm>
          <a:prstGeom prst="rect">
            <a:avLst/>
          </a:prstGeom>
          <a:noFill/>
        </p:spPr>
      </p:pic>
      <p:pic>
        <p:nvPicPr>
          <p:cNvPr id="49183" name="Picture 31" descr="AG00182_"/>
          <p:cNvPicPr>
            <a:picLocks noChangeAspect="1" noChangeArrowheads="1" noCrop="1"/>
          </p:cNvPicPr>
          <p:nvPr/>
        </p:nvPicPr>
        <p:blipFill>
          <a:blip r:embed="rId5"/>
          <a:srcRect/>
          <a:stretch>
            <a:fillRect/>
          </a:stretch>
        </p:blipFill>
        <p:spPr bwMode="auto">
          <a:xfrm>
            <a:off x="1066800" y="5257800"/>
            <a:ext cx="838200" cy="1062038"/>
          </a:xfrm>
          <a:prstGeom prst="rect">
            <a:avLst/>
          </a:prstGeom>
          <a:noFill/>
        </p:spPr>
      </p:pic>
      <p:sp>
        <p:nvSpPr>
          <p:cNvPr id="49184" name="Text Box 32"/>
          <p:cNvSpPr txBox="1">
            <a:spLocks noChangeArrowheads="1"/>
          </p:cNvSpPr>
          <p:nvPr/>
        </p:nvSpPr>
        <p:spPr bwMode="auto">
          <a:xfrm>
            <a:off x="1193800" y="82550"/>
            <a:ext cx="6540500" cy="641350"/>
          </a:xfrm>
          <a:prstGeom prst="rect">
            <a:avLst/>
          </a:prstGeom>
          <a:noFill/>
          <a:ln w="12700">
            <a:noFill/>
            <a:miter lim="800000"/>
            <a:headEnd type="none" w="sm" len="sm"/>
            <a:tailEnd type="none" w="sm" len="sm"/>
          </a:ln>
          <a:effectLst/>
        </p:spPr>
        <p:txBody>
          <a:bodyPr wrap="none">
            <a:spAutoFit/>
          </a:bodyPr>
          <a:lstStyle/>
          <a:p>
            <a:pPr algn="l">
              <a:spcBef>
                <a:spcPct val="20000"/>
              </a:spcBef>
            </a:pPr>
            <a:r>
              <a:rPr lang="en-US" altLang="en-US" sz="3600" b="0">
                <a:solidFill>
                  <a:srgbClr val="000099"/>
                </a:solidFill>
                <a:latin typeface="Comic Sans MS" pitchFamily="66" charset="0"/>
              </a:rPr>
              <a:t>Rooted versus unrooted trees</a:t>
            </a:r>
            <a:endParaRPr lang="en-US" altLang="zh-TW" sz="3600" b="0">
              <a:solidFill>
                <a:srgbClr val="000099"/>
              </a:solidFill>
              <a:latin typeface="Comic Sans MS" pitchFamily="66" charset="0"/>
              <a:ea typeface="PMingLiU" pitchFamily="18" charset="-120"/>
            </a:endParaRPr>
          </a:p>
        </p:txBody>
      </p:sp>
      <p:grpSp>
        <p:nvGrpSpPr>
          <p:cNvPr id="49191" name="Group 39"/>
          <p:cNvGrpSpPr>
            <a:grpSpLocks/>
          </p:cNvGrpSpPr>
          <p:nvPr/>
        </p:nvGrpSpPr>
        <p:grpSpPr bwMode="auto">
          <a:xfrm>
            <a:off x="990600" y="809625"/>
            <a:ext cx="2944813" cy="2808288"/>
            <a:chOff x="624" y="510"/>
            <a:chExt cx="1855" cy="1769"/>
          </a:xfrm>
        </p:grpSpPr>
        <p:grpSp>
          <p:nvGrpSpPr>
            <p:cNvPr id="49159" name="Group 7"/>
            <p:cNvGrpSpPr>
              <a:grpSpLocks/>
            </p:cNvGrpSpPr>
            <p:nvPr/>
          </p:nvGrpSpPr>
          <p:grpSpPr bwMode="auto">
            <a:xfrm>
              <a:off x="1296" y="624"/>
              <a:ext cx="604" cy="1223"/>
              <a:chOff x="1054" y="320"/>
              <a:chExt cx="604" cy="1223"/>
            </a:xfrm>
          </p:grpSpPr>
          <p:sp>
            <p:nvSpPr>
              <p:cNvPr id="49160" name="Line 8"/>
              <p:cNvSpPr>
                <a:spLocks noChangeShapeType="1"/>
              </p:cNvSpPr>
              <p:nvPr/>
            </p:nvSpPr>
            <p:spPr bwMode="auto">
              <a:xfrm rot="46800000">
                <a:off x="910" y="1175"/>
                <a:ext cx="624" cy="0"/>
              </a:xfrm>
              <a:prstGeom prst="line">
                <a:avLst/>
              </a:prstGeom>
              <a:noFill/>
              <a:ln w="38100">
                <a:solidFill>
                  <a:schemeClr val="tx1"/>
                </a:solidFill>
                <a:round/>
                <a:headEnd/>
                <a:tailEnd/>
              </a:ln>
              <a:effectLst/>
            </p:spPr>
            <p:txBody>
              <a:bodyPr/>
              <a:lstStyle/>
              <a:p>
                <a:endParaRPr lang="en-US"/>
              </a:p>
            </p:txBody>
          </p:sp>
          <p:sp>
            <p:nvSpPr>
              <p:cNvPr id="49161" name="Line 9"/>
              <p:cNvSpPr>
                <a:spLocks noChangeShapeType="1"/>
              </p:cNvSpPr>
              <p:nvPr/>
            </p:nvSpPr>
            <p:spPr bwMode="auto">
              <a:xfrm rot="28800000">
                <a:off x="454" y="926"/>
                <a:ext cx="1199" cy="0"/>
              </a:xfrm>
              <a:prstGeom prst="line">
                <a:avLst/>
              </a:prstGeom>
              <a:noFill/>
              <a:ln w="38100">
                <a:solidFill>
                  <a:schemeClr val="tx1"/>
                </a:solidFill>
                <a:round/>
                <a:headEnd/>
                <a:tailEnd/>
              </a:ln>
              <a:effectLst/>
            </p:spPr>
            <p:txBody>
              <a:bodyPr/>
              <a:lstStyle/>
              <a:p>
                <a:endParaRPr lang="en-US"/>
              </a:p>
            </p:txBody>
          </p:sp>
          <p:sp>
            <p:nvSpPr>
              <p:cNvPr id="49162" name="Line 10"/>
              <p:cNvSpPr>
                <a:spLocks noChangeShapeType="1"/>
              </p:cNvSpPr>
              <p:nvPr/>
            </p:nvSpPr>
            <p:spPr bwMode="auto">
              <a:xfrm rot="46800000">
                <a:off x="1046" y="932"/>
                <a:ext cx="1223" cy="0"/>
              </a:xfrm>
              <a:prstGeom prst="line">
                <a:avLst/>
              </a:prstGeom>
              <a:noFill/>
              <a:ln w="38100">
                <a:solidFill>
                  <a:schemeClr val="tx1"/>
                </a:solidFill>
                <a:round/>
                <a:headEnd/>
                <a:tailEnd/>
              </a:ln>
              <a:effectLst/>
            </p:spPr>
            <p:txBody>
              <a:bodyPr/>
              <a:lstStyle/>
              <a:p>
                <a:endParaRPr lang="en-US"/>
              </a:p>
            </p:txBody>
          </p:sp>
        </p:grpSp>
        <p:pic>
          <p:nvPicPr>
            <p:cNvPr id="49171" name="Picture 19" descr="AG00182_"/>
            <p:cNvPicPr>
              <a:picLocks noChangeAspect="1" noChangeArrowheads="1" noCrop="1"/>
            </p:cNvPicPr>
            <p:nvPr/>
          </p:nvPicPr>
          <p:blipFill>
            <a:blip r:embed="rId5"/>
            <a:srcRect/>
            <a:stretch>
              <a:fillRect/>
            </a:stretch>
          </p:blipFill>
          <p:spPr bwMode="auto">
            <a:xfrm>
              <a:off x="624" y="1584"/>
              <a:ext cx="528" cy="669"/>
            </a:xfrm>
            <a:prstGeom prst="rect">
              <a:avLst/>
            </a:prstGeom>
            <a:noFill/>
          </p:spPr>
        </p:pic>
        <p:pic>
          <p:nvPicPr>
            <p:cNvPr id="49172" name="Picture 20" descr="BD19542_"/>
            <p:cNvPicPr>
              <a:picLocks noChangeAspect="1" noChangeArrowheads="1" noCrop="1"/>
            </p:cNvPicPr>
            <p:nvPr/>
          </p:nvPicPr>
          <p:blipFill>
            <a:blip r:embed="rId4"/>
            <a:srcRect/>
            <a:stretch>
              <a:fillRect/>
            </a:stretch>
          </p:blipFill>
          <p:spPr bwMode="auto">
            <a:xfrm>
              <a:off x="1872" y="1872"/>
              <a:ext cx="607" cy="407"/>
            </a:xfrm>
            <a:prstGeom prst="rect">
              <a:avLst/>
            </a:prstGeom>
            <a:noFill/>
          </p:spPr>
        </p:pic>
        <p:pic>
          <p:nvPicPr>
            <p:cNvPr id="49173" name="Picture 21" descr="BD19579_"/>
            <p:cNvPicPr>
              <a:picLocks noChangeAspect="1" noChangeArrowheads="1" noCrop="1"/>
            </p:cNvPicPr>
            <p:nvPr/>
          </p:nvPicPr>
          <p:blipFill>
            <a:blip r:embed="rId3"/>
            <a:srcRect/>
            <a:stretch>
              <a:fillRect/>
            </a:stretch>
          </p:blipFill>
          <p:spPr bwMode="auto">
            <a:xfrm>
              <a:off x="1248" y="1872"/>
              <a:ext cx="576" cy="387"/>
            </a:xfrm>
            <a:prstGeom prst="rect">
              <a:avLst/>
            </a:prstGeom>
            <a:noFill/>
          </p:spPr>
        </p:pic>
        <p:sp>
          <p:nvSpPr>
            <p:cNvPr id="49185" name="Text Box 33"/>
            <p:cNvSpPr txBox="1">
              <a:spLocks noChangeArrowheads="1"/>
            </p:cNvSpPr>
            <p:nvPr/>
          </p:nvSpPr>
          <p:spPr bwMode="auto">
            <a:xfrm>
              <a:off x="966" y="510"/>
              <a:ext cx="654" cy="288"/>
            </a:xfrm>
            <a:prstGeom prst="rect">
              <a:avLst/>
            </a:prstGeom>
            <a:noFill/>
            <a:ln w="12700">
              <a:noFill/>
              <a:miter lim="800000"/>
              <a:headEnd/>
              <a:tailEnd/>
            </a:ln>
            <a:effectLst/>
          </p:spPr>
          <p:txBody>
            <a:bodyPr wrap="none">
              <a:spAutoFit/>
            </a:bodyPr>
            <a:lstStyle/>
            <a:p>
              <a:pPr algn="l"/>
              <a:r>
                <a:rPr lang="en-US" altLang="zh-TW" b="0">
                  <a:solidFill>
                    <a:schemeClr val="hlink"/>
                  </a:solidFill>
                  <a:latin typeface="Times New Roman" pitchFamily="18" charset="0"/>
                  <a:ea typeface="PMingLiU" pitchFamily="18" charset="-120"/>
                </a:rPr>
                <a:t>Tree A</a:t>
              </a:r>
            </a:p>
          </p:txBody>
        </p:sp>
      </p:grpSp>
      <p:sp>
        <p:nvSpPr>
          <p:cNvPr id="49186" name="Text Box 34"/>
          <p:cNvSpPr txBox="1">
            <a:spLocks noChangeArrowheads="1"/>
          </p:cNvSpPr>
          <p:nvPr/>
        </p:nvSpPr>
        <p:spPr bwMode="auto">
          <a:xfrm>
            <a:off x="3149600" y="4805363"/>
            <a:ext cx="319088" cy="457200"/>
          </a:xfrm>
          <a:prstGeom prst="rect">
            <a:avLst/>
          </a:prstGeom>
          <a:noFill/>
          <a:ln w="12700">
            <a:noFill/>
            <a:miter lim="800000"/>
            <a:headEnd/>
            <a:tailEnd/>
          </a:ln>
          <a:effectLst/>
        </p:spPr>
        <p:txBody>
          <a:bodyPr wrap="none">
            <a:spAutoFit/>
          </a:bodyPr>
          <a:lstStyle/>
          <a:p>
            <a:pPr algn="l"/>
            <a:r>
              <a:rPr lang="en-US" altLang="zh-TW" b="0">
                <a:solidFill>
                  <a:schemeClr val="tx1"/>
                </a:solidFill>
                <a:latin typeface="Times New Roman" pitchFamily="18" charset="0"/>
                <a:ea typeface="PMingLiU" pitchFamily="18" charset="-120"/>
              </a:rPr>
              <a:t>a</a:t>
            </a:r>
          </a:p>
        </p:txBody>
      </p:sp>
      <p:sp>
        <p:nvSpPr>
          <p:cNvPr id="49187" name="Text Box 35"/>
          <p:cNvSpPr txBox="1">
            <a:spLocks noChangeArrowheads="1"/>
          </p:cNvSpPr>
          <p:nvPr/>
        </p:nvSpPr>
        <p:spPr bwMode="auto">
          <a:xfrm>
            <a:off x="2241550" y="4529138"/>
            <a:ext cx="336550" cy="457200"/>
          </a:xfrm>
          <a:prstGeom prst="rect">
            <a:avLst/>
          </a:prstGeom>
          <a:noFill/>
          <a:ln w="12700">
            <a:noFill/>
            <a:miter lim="800000"/>
            <a:headEnd/>
            <a:tailEnd/>
          </a:ln>
          <a:effectLst/>
        </p:spPr>
        <p:txBody>
          <a:bodyPr wrap="none">
            <a:spAutoFit/>
          </a:bodyPr>
          <a:lstStyle/>
          <a:p>
            <a:pPr algn="l"/>
            <a:r>
              <a:rPr lang="en-US" altLang="zh-TW" b="0">
                <a:solidFill>
                  <a:schemeClr val="tx1"/>
                </a:solidFill>
                <a:latin typeface="Times New Roman" pitchFamily="18" charset="0"/>
                <a:ea typeface="PMingLiU" pitchFamily="18" charset="-120"/>
              </a:rPr>
              <a:t>b</a:t>
            </a:r>
          </a:p>
        </p:txBody>
      </p:sp>
      <p:grpSp>
        <p:nvGrpSpPr>
          <p:cNvPr id="49190" name="Group 38"/>
          <p:cNvGrpSpPr>
            <a:grpSpLocks/>
          </p:cNvGrpSpPr>
          <p:nvPr/>
        </p:nvGrpSpPr>
        <p:grpSpPr bwMode="auto">
          <a:xfrm>
            <a:off x="5715000" y="819150"/>
            <a:ext cx="2743200" cy="2798763"/>
            <a:chOff x="3600" y="516"/>
            <a:chExt cx="1728" cy="1763"/>
          </a:xfrm>
        </p:grpSpPr>
        <p:grpSp>
          <p:nvGrpSpPr>
            <p:cNvPr id="49167" name="Group 15"/>
            <p:cNvGrpSpPr>
              <a:grpSpLocks/>
            </p:cNvGrpSpPr>
            <p:nvPr/>
          </p:nvGrpSpPr>
          <p:grpSpPr bwMode="auto">
            <a:xfrm>
              <a:off x="4128" y="576"/>
              <a:ext cx="604" cy="1223"/>
              <a:chOff x="1054" y="320"/>
              <a:chExt cx="604" cy="1223"/>
            </a:xfrm>
          </p:grpSpPr>
          <p:sp>
            <p:nvSpPr>
              <p:cNvPr id="49168" name="Line 16"/>
              <p:cNvSpPr>
                <a:spLocks noChangeShapeType="1"/>
              </p:cNvSpPr>
              <p:nvPr/>
            </p:nvSpPr>
            <p:spPr bwMode="auto">
              <a:xfrm rot="46800000">
                <a:off x="910" y="1175"/>
                <a:ext cx="624" cy="0"/>
              </a:xfrm>
              <a:prstGeom prst="line">
                <a:avLst/>
              </a:prstGeom>
              <a:noFill/>
              <a:ln w="38100">
                <a:solidFill>
                  <a:schemeClr val="tx1"/>
                </a:solidFill>
                <a:round/>
                <a:headEnd/>
                <a:tailEnd/>
              </a:ln>
              <a:effectLst/>
            </p:spPr>
            <p:txBody>
              <a:bodyPr/>
              <a:lstStyle/>
              <a:p>
                <a:endParaRPr lang="en-US"/>
              </a:p>
            </p:txBody>
          </p:sp>
          <p:sp>
            <p:nvSpPr>
              <p:cNvPr id="49169" name="Line 17"/>
              <p:cNvSpPr>
                <a:spLocks noChangeShapeType="1"/>
              </p:cNvSpPr>
              <p:nvPr/>
            </p:nvSpPr>
            <p:spPr bwMode="auto">
              <a:xfrm rot="28800000">
                <a:off x="454" y="926"/>
                <a:ext cx="1199" cy="0"/>
              </a:xfrm>
              <a:prstGeom prst="line">
                <a:avLst/>
              </a:prstGeom>
              <a:noFill/>
              <a:ln w="38100">
                <a:solidFill>
                  <a:schemeClr val="tx1"/>
                </a:solidFill>
                <a:round/>
                <a:headEnd/>
                <a:tailEnd/>
              </a:ln>
              <a:effectLst/>
            </p:spPr>
            <p:txBody>
              <a:bodyPr/>
              <a:lstStyle/>
              <a:p>
                <a:endParaRPr lang="en-US"/>
              </a:p>
            </p:txBody>
          </p:sp>
          <p:sp>
            <p:nvSpPr>
              <p:cNvPr id="49170" name="Line 18"/>
              <p:cNvSpPr>
                <a:spLocks noChangeShapeType="1"/>
              </p:cNvSpPr>
              <p:nvPr/>
            </p:nvSpPr>
            <p:spPr bwMode="auto">
              <a:xfrm rot="46800000">
                <a:off x="1046" y="932"/>
                <a:ext cx="1223" cy="0"/>
              </a:xfrm>
              <a:prstGeom prst="line">
                <a:avLst/>
              </a:prstGeom>
              <a:noFill/>
              <a:ln w="38100">
                <a:solidFill>
                  <a:schemeClr val="tx1"/>
                </a:solidFill>
                <a:round/>
                <a:headEnd/>
                <a:tailEnd/>
              </a:ln>
              <a:effectLst/>
            </p:spPr>
            <p:txBody>
              <a:bodyPr/>
              <a:lstStyle/>
              <a:p>
                <a:endParaRPr lang="en-US"/>
              </a:p>
            </p:txBody>
          </p:sp>
        </p:grpSp>
        <p:pic>
          <p:nvPicPr>
            <p:cNvPr id="49174" name="Picture 22" descr="AG00182_"/>
            <p:cNvPicPr>
              <a:picLocks noChangeAspect="1" noChangeArrowheads="1" noCrop="1"/>
            </p:cNvPicPr>
            <p:nvPr/>
          </p:nvPicPr>
          <p:blipFill>
            <a:blip r:embed="rId5"/>
            <a:srcRect/>
            <a:stretch>
              <a:fillRect/>
            </a:stretch>
          </p:blipFill>
          <p:spPr bwMode="auto">
            <a:xfrm>
              <a:off x="3600" y="1584"/>
              <a:ext cx="528" cy="669"/>
            </a:xfrm>
            <a:prstGeom prst="rect">
              <a:avLst/>
            </a:prstGeom>
            <a:noFill/>
          </p:spPr>
        </p:pic>
        <p:pic>
          <p:nvPicPr>
            <p:cNvPr id="49175" name="Picture 23" descr="BD19579_"/>
            <p:cNvPicPr>
              <a:picLocks noChangeAspect="1" noChangeArrowheads="1" noCrop="1"/>
            </p:cNvPicPr>
            <p:nvPr/>
          </p:nvPicPr>
          <p:blipFill>
            <a:blip r:embed="rId3"/>
            <a:srcRect/>
            <a:stretch>
              <a:fillRect/>
            </a:stretch>
          </p:blipFill>
          <p:spPr bwMode="auto">
            <a:xfrm>
              <a:off x="4752" y="1872"/>
              <a:ext cx="576" cy="387"/>
            </a:xfrm>
            <a:prstGeom prst="rect">
              <a:avLst/>
            </a:prstGeom>
            <a:noFill/>
          </p:spPr>
        </p:pic>
        <p:pic>
          <p:nvPicPr>
            <p:cNvPr id="49176" name="Picture 24" descr="BD19542_"/>
            <p:cNvPicPr>
              <a:picLocks noChangeAspect="1" noChangeArrowheads="1" noCrop="1"/>
            </p:cNvPicPr>
            <p:nvPr/>
          </p:nvPicPr>
          <p:blipFill>
            <a:blip r:embed="rId4"/>
            <a:srcRect/>
            <a:stretch>
              <a:fillRect/>
            </a:stretch>
          </p:blipFill>
          <p:spPr bwMode="auto">
            <a:xfrm>
              <a:off x="4080" y="1872"/>
              <a:ext cx="607" cy="407"/>
            </a:xfrm>
            <a:prstGeom prst="rect">
              <a:avLst/>
            </a:prstGeom>
            <a:noFill/>
          </p:spPr>
        </p:pic>
        <p:pic>
          <p:nvPicPr>
            <p:cNvPr id="49177" name="Picture 25" descr="AG00182_"/>
            <p:cNvPicPr>
              <a:picLocks noChangeAspect="1" noChangeArrowheads="1" noCrop="1"/>
            </p:cNvPicPr>
            <p:nvPr/>
          </p:nvPicPr>
          <p:blipFill>
            <a:blip r:embed="rId5"/>
            <a:srcRect/>
            <a:stretch>
              <a:fillRect/>
            </a:stretch>
          </p:blipFill>
          <p:spPr bwMode="auto">
            <a:xfrm>
              <a:off x="3600" y="1584"/>
              <a:ext cx="528" cy="669"/>
            </a:xfrm>
            <a:prstGeom prst="rect">
              <a:avLst/>
            </a:prstGeom>
            <a:noFill/>
          </p:spPr>
        </p:pic>
        <p:sp>
          <p:nvSpPr>
            <p:cNvPr id="49188" name="Text Box 36"/>
            <p:cNvSpPr txBox="1">
              <a:spLocks noChangeArrowheads="1"/>
            </p:cNvSpPr>
            <p:nvPr/>
          </p:nvSpPr>
          <p:spPr bwMode="auto">
            <a:xfrm>
              <a:off x="3744" y="516"/>
              <a:ext cx="643" cy="288"/>
            </a:xfrm>
            <a:prstGeom prst="rect">
              <a:avLst/>
            </a:prstGeom>
            <a:noFill/>
            <a:ln w="12700">
              <a:noFill/>
              <a:miter lim="800000"/>
              <a:headEnd/>
              <a:tailEnd/>
            </a:ln>
            <a:effectLst/>
          </p:spPr>
          <p:txBody>
            <a:bodyPr wrap="none">
              <a:spAutoFit/>
            </a:bodyPr>
            <a:lstStyle/>
            <a:p>
              <a:pPr algn="l"/>
              <a:r>
                <a:rPr lang="en-US" altLang="zh-TW" b="0">
                  <a:solidFill>
                    <a:schemeClr val="hlink"/>
                  </a:solidFill>
                  <a:latin typeface="Times New Roman" pitchFamily="18" charset="0"/>
                  <a:ea typeface="PMingLiU" pitchFamily="18" charset="-120"/>
                </a:rPr>
                <a:t>Tree B</a:t>
              </a:r>
            </a:p>
          </p:txBody>
        </p:sp>
      </p:grpSp>
      <p:sp>
        <p:nvSpPr>
          <p:cNvPr id="49192" name="Text Box 40"/>
          <p:cNvSpPr txBox="1">
            <a:spLocks noChangeArrowheads="1"/>
          </p:cNvSpPr>
          <p:nvPr/>
        </p:nvSpPr>
        <p:spPr bwMode="auto">
          <a:xfrm>
            <a:off x="2232025" y="5322888"/>
            <a:ext cx="319088" cy="457200"/>
          </a:xfrm>
          <a:prstGeom prst="rect">
            <a:avLst/>
          </a:prstGeom>
          <a:noFill/>
          <a:ln w="12700">
            <a:noFill/>
            <a:miter lim="800000"/>
            <a:headEnd/>
            <a:tailEnd/>
          </a:ln>
          <a:effectLst/>
        </p:spPr>
        <p:txBody>
          <a:bodyPr wrap="none">
            <a:spAutoFit/>
          </a:bodyPr>
          <a:lstStyle/>
          <a:p>
            <a:pPr algn="l"/>
            <a:r>
              <a:rPr lang="en-US" altLang="zh-TW" b="0">
                <a:solidFill>
                  <a:schemeClr val="tx1"/>
                </a:solidFill>
                <a:latin typeface="Times New Roman" pitchFamily="18" charset="0"/>
                <a:ea typeface="PMingLiU" pitchFamily="18" charset="-120"/>
              </a:rPr>
              <a:t>c</a:t>
            </a:r>
          </a:p>
        </p:txBody>
      </p:sp>
      <p:sp>
        <p:nvSpPr>
          <p:cNvPr id="49193" name="Rectangle 41"/>
          <p:cNvSpPr>
            <a:spLocks noChangeArrowheads="1"/>
          </p:cNvSpPr>
          <p:nvPr/>
        </p:nvSpPr>
        <p:spPr bwMode="auto">
          <a:xfrm>
            <a:off x="6419850" y="3829050"/>
            <a:ext cx="1020763" cy="457200"/>
          </a:xfrm>
          <a:prstGeom prst="rect">
            <a:avLst/>
          </a:prstGeom>
          <a:noFill/>
          <a:ln w="12700">
            <a:noFill/>
            <a:miter lim="800000"/>
            <a:headEnd/>
            <a:tailEnd/>
          </a:ln>
          <a:effectLst/>
        </p:spPr>
        <p:txBody>
          <a:bodyPr wrap="none">
            <a:spAutoFit/>
          </a:bodyPr>
          <a:lstStyle/>
          <a:p>
            <a:pPr algn="l"/>
            <a:r>
              <a:rPr lang="en-US" altLang="zh-TW" b="0">
                <a:solidFill>
                  <a:schemeClr val="hlink"/>
                </a:solidFill>
                <a:latin typeface="Times New Roman" pitchFamily="18" charset="0"/>
                <a:ea typeface="PMingLiU" pitchFamily="18" charset="-120"/>
              </a:rPr>
              <a:t>Tree C</a:t>
            </a:r>
          </a:p>
        </p:txBody>
      </p:sp>
      <p:sp>
        <p:nvSpPr>
          <p:cNvPr id="49194" name="Rectangle 42"/>
          <p:cNvSpPr>
            <a:spLocks noChangeArrowheads="1"/>
          </p:cNvSpPr>
          <p:nvPr/>
        </p:nvSpPr>
        <p:spPr bwMode="auto">
          <a:xfrm>
            <a:off x="358775" y="6291263"/>
            <a:ext cx="5156200" cy="457200"/>
          </a:xfrm>
          <a:prstGeom prst="rect">
            <a:avLst/>
          </a:prstGeom>
          <a:noFill/>
          <a:ln w="12700">
            <a:noFill/>
            <a:miter lim="800000"/>
            <a:headEnd/>
            <a:tailEnd/>
          </a:ln>
          <a:effectLst/>
        </p:spPr>
        <p:txBody>
          <a:bodyPr wrap="none">
            <a:spAutoFit/>
          </a:bodyPr>
          <a:lstStyle/>
          <a:p>
            <a:pPr algn="l"/>
            <a:r>
              <a:rPr lang="en-US" altLang="zh-TW" b="0">
                <a:solidFill>
                  <a:schemeClr val="tx1"/>
                </a:solidFill>
                <a:latin typeface="Comic Sans MS" pitchFamily="66" charset="0"/>
                <a:ea typeface="PMingLiU" pitchFamily="18" charset="-120"/>
              </a:rPr>
              <a:t>Represents the three rooted trees</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Dia számának helye 4"/>
          <p:cNvSpPr>
            <a:spLocks noGrp="1"/>
          </p:cNvSpPr>
          <p:nvPr>
            <p:ph type="sldNum" sz="quarter" idx="11"/>
          </p:nvPr>
        </p:nvSpPr>
        <p:spPr/>
        <p:txBody>
          <a:bodyPr/>
          <a:lstStyle/>
          <a:p>
            <a:fld id="{650ABDEB-A055-49D4-BCB3-3377485A4BEF}" type="slidenum">
              <a:rPr lang="en-US"/>
              <a:pPr/>
              <a:t>27</a:t>
            </a:fld>
            <a:endParaRPr lang="en-US"/>
          </a:p>
        </p:txBody>
      </p:sp>
      <p:sp>
        <p:nvSpPr>
          <p:cNvPr id="18434" name="Rectangle 2"/>
          <p:cNvSpPr>
            <a:spLocks noGrp="1" noChangeArrowheads="1"/>
          </p:cNvSpPr>
          <p:nvPr>
            <p:ph type="title"/>
          </p:nvPr>
        </p:nvSpPr>
        <p:spPr/>
        <p:txBody>
          <a:bodyPr/>
          <a:lstStyle/>
          <a:p>
            <a:r>
              <a:rPr lang="en-US" altLang="zh-TW" b="0">
                <a:ea typeface="PMingLiU" pitchFamily="18" charset="-120"/>
              </a:rPr>
              <a:t>Positioning Roots in Unrooted Trees</a:t>
            </a:r>
          </a:p>
        </p:txBody>
      </p:sp>
      <p:sp>
        <p:nvSpPr>
          <p:cNvPr id="18435" name="Rectangle 3"/>
          <p:cNvSpPr>
            <a:spLocks noGrp="1" noChangeArrowheads="1"/>
          </p:cNvSpPr>
          <p:nvPr>
            <p:ph type="body" idx="1"/>
          </p:nvPr>
        </p:nvSpPr>
        <p:spPr/>
        <p:txBody>
          <a:bodyPr/>
          <a:lstStyle/>
          <a:p>
            <a:r>
              <a:rPr lang="en-US" altLang="zh-TW">
                <a:ea typeface="PMingLiU" pitchFamily="18" charset="-120"/>
              </a:rPr>
              <a:t>We can estimate the position of the root by introducing an </a:t>
            </a:r>
            <a:r>
              <a:rPr lang="en-US" altLang="zh-TW" b="1">
                <a:ea typeface="PMingLiU" pitchFamily="18" charset="-120"/>
              </a:rPr>
              <a:t>outgroup</a:t>
            </a:r>
            <a:r>
              <a:rPr lang="en-US" altLang="zh-TW">
                <a:ea typeface="PMingLiU" pitchFamily="18" charset="-120"/>
              </a:rPr>
              <a:t>: </a:t>
            </a:r>
          </a:p>
          <a:p>
            <a:pPr lvl="1"/>
            <a:r>
              <a:rPr lang="en-US" altLang="zh-TW">
                <a:ea typeface="PMingLiU" pitchFamily="18" charset="-120"/>
              </a:rPr>
              <a:t>a set of species that are definitely distant from all the species of interest</a:t>
            </a:r>
          </a:p>
        </p:txBody>
      </p:sp>
      <p:sp>
        <p:nvSpPr>
          <p:cNvPr id="18438" name="Line 6"/>
          <p:cNvSpPr>
            <a:spLocks noChangeShapeType="1"/>
          </p:cNvSpPr>
          <p:nvPr/>
        </p:nvSpPr>
        <p:spPr bwMode="auto">
          <a:xfrm flipH="1">
            <a:off x="3081338" y="3652838"/>
            <a:ext cx="1066800" cy="615950"/>
          </a:xfrm>
          <a:prstGeom prst="line">
            <a:avLst/>
          </a:prstGeom>
          <a:noFill/>
          <a:ln w="12700">
            <a:solidFill>
              <a:schemeClr val="tx1"/>
            </a:solidFill>
            <a:round/>
            <a:headEnd/>
            <a:tailEnd/>
          </a:ln>
          <a:effectLst/>
        </p:spPr>
        <p:txBody>
          <a:bodyPr wrap="none" anchor="ctr">
            <a:spAutoFit/>
          </a:bodyPr>
          <a:lstStyle/>
          <a:p>
            <a:endParaRPr lang="en-US"/>
          </a:p>
        </p:txBody>
      </p:sp>
      <p:sp>
        <p:nvSpPr>
          <p:cNvPr id="18439" name="Line 7"/>
          <p:cNvSpPr>
            <a:spLocks noChangeShapeType="1"/>
          </p:cNvSpPr>
          <p:nvPr/>
        </p:nvSpPr>
        <p:spPr bwMode="auto">
          <a:xfrm>
            <a:off x="4148138" y="3652838"/>
            <a:ext cx="1798637" cy="1697037"/>
          </a:xfrm>
          <a:prstGeom prst="line">
            <a:avLst/>
          </a:prstGeom>
          <a:noFill/>
          <a:ln w="12700">
            <a:solidFill>
              <a:schemeClr val="tx1"/>
            </a:solidFill>
            <a:round/>
            <a:headEnd/>
            <a:tailEnd/>
          </a:ln>
          <a:effectLst/>
        </p:spPr>
        <p:txBody>
          <a:bodyPr anchor="ctr">
            <a:spAutoFit/>
          </a:bodyPr>
          <a:lstStyle/>
          <a:p>
            <a:endParaRPr lang="en-US"/>
          </a:p>
        </p:txBody>
      </p:sp>
      <p:sp>
        <p:nvSpPr>
          <p:cNvPr id="18440" name="Line 8"/>
          <p:cNvSpPr>
            <a:spLocks noChangeShapeType="1"/>
          </p:cNvSpPr>
          <p:nvPr/>
        </p:nvSpPr>
        <p:spPr bwMode="auto">
          <a:xfrm flipH="1">
            <a:off x="1303338" y="4262438"/>
            <a:ext cx="1778000" cy="1025525"/>
          </a:xfrm>
          <a:prstGeom prst="line">
            <a:avLst/>
          </a:prstGeom>
          <a:noFill/>
          <a:ln w="12700">
            <a:solidFill>
              <a:schemeClr val="tx1"/>
            </a:solidFill>
            <a:round/>
            <a:headEnd/>
            <a:tailEnd/>
          </a:ln>
          <a:effectLst/>
        </p:spPr>
        <p:txBody>
          <a:bodyPr anchor="ctr">
            <a:spAutoFit/>
          </a:bodyPr>
          <a:lstStyle/>
          <a:p>
            <a:endParaRPr lang="en-US"/>
          </a:p>
        </p:txBody>
      </p:sp>
      <p:sp>
        <p:nvSpPr>
          <p:cNvPr id="18441" name="Line 9"/>
          <p:cNvSpPr>
            <a:spLocks noChangeShapeType="1"/>
          </p:cNvSpPr>
          <p:nvPr/>
        </p:nvSpPr>
        <p:spPr bwMode="auto">
          <a:xfrm>
            <a:off x="2090738" y="4838700"/>
            <a:ext cx="295275" cy="511175"/>
          </a:xfrm>
          <a:prstGeom prst="line">
            <a:avLst/>
          </a:prstGeom>
          <a:noFill/>
          <a:ln w="12700">
            <a:solidFill>
              <a:schemeClr val="tx1"/>
            </a:solidFill>
            <a:round/>
            <a:headEnd/>
            <a:tailEnd/>
          </a:ln>
          <a:effectLst/>
        </p:spPr>
        <p:txBody>
          <a:bodyPr anchor="ctr">
            <a:spAutoFit/>
          </a:bodyPr>
          <a:lstStyle/>
          <a:p>
            <a:endParaRPr lang="en-US"/>
          </a:p>
        </p:txBody>
      </p:sp>
      <p:sp>
        <p:nvSpPr>
          <p:cNvPr id="18442" name="Line 10"/>
          <p:cNvSpPr>
            <a:spLocks noChangeShapeType="1"/>
          </p:cNvSpPr>
          <p:nvPr/>
        </p:nvSpPr>
        <p:spPr bwMode="auto">
          <a:xfrm>
            <a:off x="2852738" y="4414838"/>
            <a:ext cx="615950" cy="1066800"/>
          </a:xfrm>
          <a:prstGeom prst="line">
            <a:avLst/>
          </a:prstGeom>
          <a:noFill/>
          <a:ln w="12700">
            <a:solidFill>
              <a:schemeClr val="tx1"/>
            </a:solidFill>
            <a:round/>
            <a:headEnd/>
            <a:tailEnd/>
          </a:ln>
          <a:effectLst/>
        </p:spPr>
        <p:txBody>
          <a:bodyPr wrap="none" anchor="ctr">
            <a:spAutoFit/>
          </a:bodyPr>
          <a:lstStyle/>
          <a:p>
            <a:endParaRPr lang="en-US"/>
          </a:p>
        </p:txBody>
      </p:sp>
      <p:sp>
        <p:nvSpPr>
          <p:cNvPr id="18443" name="Line 11"/>
          <p:cNvSpPr>
            <a:spLocks noChangeShapeType="1"/>
          </p:cNvSpPr>
          <p:nvPr/>
        </p:nvSpPr>
        <p:spPr bwMode="auto">
          <a:xfrm flipH="1">
            <a:off x="4376738" y="4414838"/>
            <a:ext cx="630237" cy="1066800"/>
          </a:xfrm>
          <a:prstGeom prst="line">
            <a:avLst/>
          </a:prstGeom>
          <a:noFill/>
          <a:ln w="12700">
            <a:solidFill>
              <a:schemeClr val="tx1"/>
            </a:solidFill>
            <a:round/>
            <a:headEnd/>
            <a:tailEnd/>
          </a:ln>
          <a:effectLst/>
        </p:spPr>
        <p:txBody>
          <a:bodyPr anchor="ctr">
            <a:spAutoFit/>
          </a:bodyPr>
          <a:lstStyle/>
          <a:p>
            <a:endParaRPr lang="en-US"/>
          </a:p>
        </p:txBody>
      </p:sp>
      <p:sp>
        <p:nvSpPr>
          <p:cNvPr id="18444" name="Text Box 12"/>
          <p:cNvSpPr txBox="1">
            <a:spLocks noChangeArrowheads="1"/>
          </p:cNvSpPr>
          <p:nvPr/>
        </p:nvSpPr>
        <p:spPr bwMode="auto">
          <a:xfrm>
            <a:off x="628650" y="5537200"/>
            <a:ext cx="1404938" cy="457200"/>
          </a:xfrm>
          <a:prstGeom prst="rect">
            <a:avLst/>
          </a:prstGeom>
          <a:noFill/>
          <a:ln w="12700">
            <a:noFill/>
            <a:miter lim="800000"/>
            <a:headEnd/>
            <a:tailEnd/>
          </a:ln>
          <a:effectLst/>
        </p:spPr>
        <p:txBody>
          <a:bodyPr wrap="none" anchor="ctr">
            <a:spAutoFit/>
          </a:bodyPr>
          <a:lstStyle/>
          <a:p>
            <a:r>
              <a:rPr lang="en-US" altLang="zh-TW" b="0">
                <a:solidFill>
                  <a:schemeClr val="tx1"/>
                </a:solidFill>
                <a:ea typeface="PMingLiU" pitchFamily="18" charset="-120"/>
              </a:rPr>
              <a:t>Aardvark</a:t>
            </a:r>
          </a:p>
        </p:txBody>
      </p:sp>
      <p:sp>
        <p:nvSpPr>
          <p:cNvPr id="18445" name="Text Box 13"/>
          <p:cNvSpPr txBox="1">
            <a:spLocks noChangeArrowheads="1"/>
          </p:cNvSpPr>
          <p:nvPr/>
        </p:nvSpPr>
        <p:spPr bwMode="auto">
          <a:xfrm>
            <a:off x="1973263" y="5537200"/>
            <a:ext cx="947737" cy="457200"/>
          </a:xfrm>
          <a:prstGeom prst="rect">
            <a:avLst/>
          </a:prstGeom>
          <a:noFill/>
          <a:ln w="12700">
            <a:noFill/>
            <a:miter lim="800000"/>
            <a:headEnd/>
            <a:tailEnd/>
          </a:ln>
          <a:effectLst/>
        </p:spPr>
        <p:txBody>
          <a:bodyPr wrap="none" anchor="ctr">
            <a:spAutoFit/>
          </a:bodyPr>
          <a:lstStyle/>
          <a:p>
            <a:r>
              <a:rPr lang="en-US" altLang="zh-TW" b="0">
                <a:solidFill>
                  <a:schemeClr val="tx1"/>
                </a:solidFill>
                <a:ea typeface="PMingLiU" pitchFamily="18" charset="-120"/>
              </a:rPr>
              <a:t>Bison</a:t>
            </a:r>
          </a:p>
        </p:txBody>
      </p:sp>
      <p:sp>
        <p:nvSpPr>
          <p:cNvPr id="18446" name="Text Box 14"/>
          <p:cNvSpPr txBox="1">
            <a:spLocks noChangeArrowheads="1"/>
          </p:cNvSpPr>
          <p:nvPr/>
        </p:nvSpPr>
        <p:spPr bwMode="auto">
          <a:xfrm>
            <a:off x="2927350" y="5537200"/>
            <a:ext cx="1066800" cy="457200"/>
          </a:xfrm>
          <a:prstGeom prst="rect">
            <a:avLst/>
          </a:prstGeom>
          <a:noFill/>
          <a:ln w="12700">
            <a:noFill/>
            <a:miter lim="800000"/>
            <a:headEnd/>
            <a:tailEnd/>
          </a:ln>
          <a:effectLst/>
        </p:spPr>
        <p:txBody>
          <a:bodyPr wrap="none" anchor="ctr">
            <a:spAutoFit/>
          </a:bodyPr>
          <a:lstStyle/>
          <a:p>
            <a:r>
              <a:rPr lang="en-US" altLang="zh-TW" b="0">
                <a:solidFill>
                  <a:schemeClr val="tx1"/>
                </a:solidFill>
                <a:ea typeface="PMingLiU" pitchFamily="18" charset="-120"/>
              </a:rPr>
              <a:t>Chimp</a:t>
            </a:r>
          </a:p>
        </p:txBody>
      </p:sp>
      <p:sp>
        <p:nvSpPr>
          <p:cNvPr id="18447" name="Text Box 15"/>
          <p:cNvSpPr txBox="1">
            <a:spLocks noChangeArrowheads="1"/>
          </p:cNvSpPr>
          <p:nvPr/>
        </p:nvSpPr>
        <p:spPr bwMode="auto">
          <a:xfrm>
            <a:off x="4025900" y="5537200"/>
            <a:ext cx="744538" cy="457200"/>
          </a:xfrm>
          <a:prstGeom prst="rect">
            <a:avLst/>
          </a:prstGeom>
          <a:noFill/>
          <a:ln w="12700">
            <a:noFill/>
            <a:miter lim="800000"/>
            <a:headEnd/>
            <a:tailEnd/>
          </a:ln>
          <a:effectLst/>
        </p:spPr>
        <p:txBody>
          <a:bodyPr wrap="none" anchor="ctr">
            <a:spAutoFit/>
          </a:bodyPr>
          <a:lstStyle/>
          <a:p>
            <a:r>
              <a:rPr lang="en-US" altLang="zh-TW" b="0">
                <a:solidFill>
                  <a:schemeClr val="tx1"/>
                </a:solidFill>
                <a:ea typeface="PMingLiU" pitchFamily="18" charset="-120"/>
              </a:rPr>
              <a:t>Dog</a:t>
            </a:r>
          </a:p>
        </p:txBody>
      </p:sp>
      <p:sp>
        <p:nvSpPr>
          <p:cNvPr id="18448" name="Text Box 16"/>
          <p:cNvSpPr txBox="1">
            <a:spLocks noChangeArrowheads="1"/>
          </p:cNvSpPr>
          <p:nvPr/>
        </p:nvSpPr>
        <p:spPr bwMode="auto">
          <a:xfrm>
            <a:off x="5184775" y="5537200"/>
            <a:ext cx="1389063" cy="457200"/>
          </a:xfrm>
          <a:prstGeom prst="rect">
            <a:avLst/>
          </a:prstGeom>
          <a:noFill/>
          <a:ln w="12700">
            <a:noFill/>
            <a:miter lim="800000"/>
            <a:headEnd/>
            <a:tailEnd/>
          </a:ln>
          <a:effectLst/>
        </p:spPr>
        <p:txBody>
          <a:bodyPr wrap="none" anchor="ctr">
            <a:spAutoFit/>
          </a:bodyPr>
          <a:lstStyle/>
          <a:p>
            <a:r>
              <a:rPr lang="en-US" altLang="zh-TW" b="0">
                <a:solidFill>
                  <a:schemeClr val="tx1"/>
                </a:solidFill>
                <a:ea typeface="PMingLiU" pitchFamily="18" charset="-120"/>
              </a:rPr>
              <a:t>Elephant</a:t>
            </a:r>
          </a:p>
        </p:txBody>
      </p:sp>
      <p:sp>
        <p:nvSpPr>
          <p:cNvPr id="18449" name="Line 17"/>
          <p:cNvSpPr>
            <a:spLocks noChangeShapeType="1"/>
          </p:cNvSpPr>
          <p:nvPr/>
        </p:nvSpPr>
        <p:spPr bwMode="auto">
          <a:xfrm>
            <a:off x="4148138" y="3652838"/>
            <a:ext cx="4206875" cy="1185862"/>
          </a:xfrm>
          <a:prstGeom prst="line">
            <a:avLst/>
          </a:prstGeom>
          <a:noFill/>
          <a:ln w="12700">
            <a:solidFill>
              <a:schemeClr val="tx1"/>
            </a:solidFill>
            <a:round/>
            <a:headEnd/>
            <a:tailEnd/>
          </a:ln>
          <a:effectLst/>
        </p:spPr>
        <p:txBody>
          <a:bodyPr anchor="ctr">
            <a:spAutoFit/>
          </a:bodyPr>
          <a:lstStyle/>
          <a:p>
            <a:endParaRPr lang="en-US"/>
          </a:p>
        </p:txBody>
      </p:sp>
      <p:sp>
        <p:nvSpPr>
          <p:cNvPr id="18450" name="Text Box 18"/>
          <p:cNvSpPr txBox="1">
            <a:spLocks noChangeArrowheads="1"/>
          </p:cNvSpPr>
          <p:nvPr/>
        </p:nvSpPr>
        <p:spPr bwMode="auto">
          <a:xfrm>
            <a:off x="7753350" y="4892675"/>
            <a:ext cx="1100138" cy="457200"/>
          </a:xfrm>
          <a:prstGeom prst="rect">
            <a:avLst/>
          </a:prstGeom>
          <a:noFill/>
          <a:ln w="12700">
            <a:noFill/>
            <a:miter lim="800000"/>
            <a:headEnd/>
            <a:tailEnd/>
          </a:ln>
          <a:effectLst/>
        </p:spPr>
        <p:txBody>
          <a:bodyPr wrap="none" anchor="ctr">
            <a:spAutoFit/>
          </a:bodyPr>
          <a:lstStyle/>
          <a:p>
            <a:r>
              <a:rPr lang="en-US" altLang="zh-TW" b="0">
                <a:solidFill>
                  <a:schemeClr val="tx1"/>
                </a:solidFill>
                <a:ea typeface="PMingLiU" pitchFamily="18" charset="-120"/>
              </a:rPr>
              <a:t>Falcon</a:t>
            </a:r>
          </a:p>
        </p:txBody>
      </p:sp>
      <p:sp>
        <p:nvSpPr>
          <p:cNvPr id="18451" name="Oval 19"/>
          <p:cNvSpPr>
            <a:spLocks noChangeArrowheads="1"/>
          </p:cNvSpPr>
          <p:nvPr/>
        </p:nvSpPr>
        <p:spPr bwMode="auto">
          <a:xfrm>
            <a:off x="7519988" y="4648200"/>
            <a:ext cx="1524000" cy="917575"/>
          </a:xfrm>
          <a:prstGeom prst="ellipse">
            <a:avLst/>
          </a:prstGeom>
          <a:noFill/>
          <a:ln w="38100">
            <a:solidFill>
              <a:schemeClr val="hlink"/>
            </a:solidFill>
            <a:round/>
            <a:headEnd/>
            <a:tailEnd/>
          </a:ln>
          <a:effectLst/>
        </p:spPr>
        <p:txBody>
          <a:bodyPr wrap="none" anchor="ctr">
            <a:spAutoFit/>
          </a:bodyPr>
          <a:lstStyle/>
          <a:p>
            <a:endParaRPr lang="en-US"/>
          </a:p>
        </p:txBody>
      </p:sp>
      <p:sp>
        <p:nvSpPr>
          <p:cNvPr id="18453" name="Line 21"/>
          <p:cNvSpPr>
            <a:spLocks noChangeShapeType="1"/>
          </p:cNvSpPr>
          <p:nvPr/>
        </p:nvSpPr>
        <p:spPr bwMode="auto">
          <a:xfrm>
            <a:off x="2927350" y="3652838"/>
            <a:ext cx="1098550" cy="0"/>
          </a:xfrm>
          <a:prstGeom prst="line">
            <a:avLst/>
          </a:prstGeom>
          <a:noFill/>
          <a:ln w="12700">
            <a:solidFill>
              <a:schemeClr val="tx1"/>
            </a:solidFill>
            <a:round/>
            <a:headEnd/>
            <a:tailEnd type="triangle" w="med" len="med"/>
          </a:ln>
          <a:effectLst/>
        </p:spPr>
        <p:txBody>
          <a:bodyPr wrap="none" anchor="ctr">
            <a:spAutoFit/>
          </a:bodyPr>
          <a:lstStyle/>
          <a:p>
            <a:endParaRPr lang="en-US"/>
          </a:p>
        </p:txBody>
      </p:sp>
      <p:sp>
        <p:nvSpPr>
          <p:cNvPr id="18454" name="Text Box 22"/>
          <p:cNvSpPr txBox="1">
            <a:spLocks noChangeArrowheads="1"/>
          </p:cNvSpPr>
          <p:nvPr/>
        </p:nvSpPr>
        <p:spPr bwMode="auto">
          <a:xfrm>
            <a:off x="860425" y="3424238"/>
            <a:ext cx="2100263" cy="457200"/>
          </a:xfrm>
          <a:prstGeom prst="rect">
            <a:avLst/>
          </a:prstGeom>
          <a:noFill/>
          <a:ln w="12700">
            <a:noFill/>
            <a:miter lim="800000"/>
            <a:headEnd/>
            <a:tailEnd/>
          </a:ln>
          <a:effectLst/>
        </p:spPr>
        <p:txBody>
          <a:bodyPr wrap="none" anchor="ctr">
            <a:spAutoFit/>
          </a:bodyPr>
          <a:lstStyle/>
          <a:p>
            <a:r>
              <a:rPr lang="en-US" altLang="zh-TW" b="0">
                <a:solidFill>
                  <a:schemeClr val="tx1"/>
                </a:solidFill>
                <a:ea typeface="PMingLiU" pitchFamily="18" charset="-120"/>
              </a:rPr>
              <a:t>Proposed root</a:t>
            </a:r>
            <a:endParaRPr lang="en-US" altLang="zh-TW" b="0">
              <a:solidFill>
                <a:schemeClr val="tx1"/>
              </a:solidFill>
              <a:latin typeface="Times New Roman" pitchFamily="18" charset="0"/>
              <a:ea typeface="PMingLiU" pitchFamily="18" charset="-120"/>
            </a:endParaRPr>
          </a:p>
        </p:txBody>
      </p:sp>
    </p:spTree>
  </p:cSld>
  <p:clrMapOvr>
    <a:masterClrMapping/>
  </p:clrMapOvr>
  <p:transition>
    <p:pull dir="d"/>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a számának helye 4"/>
          <p:cNvSpPr>
            <a:spLocks noGrp="1"/>
          </p:cNvSpPr>
          <p:nvPr>
            <p:ph type="sldNum" sz="quarter" idx="11"/>
          </p:nvPr>
        </p:nvSpPr>
        <p:spPr/>
        <p:txBody>
          <a:bodyPr/>
          <a:lstStyle/>
          <a:p>
            <a:fld id="{7B58D41D-6DD1-4E21-A125-C99B45B0D578}" type="slidenum">
              <a:rPr lang="en-US"/>
              <a:pPr/>
              <a:t>28</a:t>
            </a:fld>
            <a:endParaRPr lang="en-US"/>
          </a:p>
        </p:txBody>
      </p:sp>
      <p:sp>
        <p:nvSpPr>
          <p:cNvPr id="19458" name="Rectangle 2"/>
          <p:cNvSpPr>
            <a:spLocks noGrp="1" noChangeArrowheads="1"/>
          </p:cNvSpPr>
          <p:nvPr>
            <p:ph type="title"/>
          </p:nvPr>
        </p:nvSpPr>
        <p:spPr/>
        <p:txBody>
          <a:bodyPr/>
          <a:lstStyle/>
          <a:p>
            <a:r>
              <a:rPr lang="en-US" altLang="zh-TW" b="0">
                <a:ea typeface="PMingLiU" pitchFamily="18" charset="-120"/>
              </a:rPr>
              <a:t>Type of Data</a:t>
            </a:r>
            <a:r>
              <a:rPr lang="en-US" altLang="zh-TW">
                <a:ea typeface="PMingLiU" pitchFamily="18" charset="-120"/>
              </a:rPr>
              <a:t> </a:t>
            </a:r>
          </a:p>
        </p:txBody>
      </p:sp>
      <p:sp>
        <p:nvSpPr>
          <p:cNvPr id="19459" name="Rectangle 3"/>
          <p:cNvSpPr>
            <a:spLocks noGrp="1" noChangeArrowheads="1"/>
          </p:cNvSpPr>
          <p:nvPr>
            <p:ph type="body" idx="1"/>
          </p:nvPr>
        </p:nvSpPr>
        <p:spPr/>
        <p:txBody>
          <a:bodyPr/>
          <a:lstStyle/>
          <a:p>
            <a:r>
              <a:rPr lang="en-US" altLang="zh-TW" b="1">
                <a:ea typeface="PMingLiU" pitchFamily="18" charset="-120"/>
              </a:rPr>
              <a:t>Distance</a:t>
            </a:r>
            <a:r>
              <a:rPr lang="en-US" altLang="zh-TW">
                <a:ea typeface="PMingLiU" pitchFamily="18" charset="-120"/>
              </a:rPr>
              <a:t>-based</a:t>
            </a:r>
            <a:endParaRPr lang="en-US" altLang="zh-TW" b="1">
              <a:ea typeface="PMingLiU" pitchFamily="18" charset="-120"/>
            </a:endParaRPr>
          </a:p>
          <a:p>
            <a:pPr lvl="1"/>
            <a:r>
              <a:rPr lang="en-US" altLang="zh-TW">
                <a:ea typeface="PMingLiU" pitchFamily="18" charset="-120"/>
              </a:rPr>
              <a:t>Input is a matrix of distances between species</a:t>
            </a:r>
          </a:p>
          <a:p>
            <a:pPr lvl="1"/>
            <a:r>
              <a:rPr lang="en-US" altLang="zh-TW">
                <a:ea typeface="PMingLiU" pitchFamily="18" charset="-120"/>
              </a:rPr>
              <a:t>Can be fraction of residue they disagree on, or alignment score between them, or …</a:t>
            </a:r>
          </a:p>
          <a:p>
            <a:pPr lvl="1"/>
            <a:endParaRPr lang="en-US" altLang="zh-TW" b="1">
              <a:ea typeface="PMingLiU" pitchFamily="18" charset="-120"/>
            </a:endParaRPr>
          </a:p>
          <a:p>
            <a:r>
              <a:rPr lang="en-US" altLang="zh-TW" b="1">
                <a:ea typeface="PMingLiU" pitchFamily="18" charset="-120"/>
              </a:rPr>
              <a:t>Character</a:t>
            </a:r>
            <a:r>
              <a:rPr lang="en-US" altLang="zh-TW">
                <a:ea typeface="PMingLiU" pitchFamily="18" charset="-120"/>
              </a:rPr>
              <a:t>-based</a:t>
            </a:r>
          </a:p>
          <a:p>
            <a:pPr lvl="1"/>
            <a:r>
              <a:rPr lang="en-US" altLang="zh-TW">
                <a:ea typeface="PMingLiU" pitchFamily="18" charset="-120"/>
              </a:rPr>
              <a:t>Examine each character (e.g., residue) separately</a:t>
            </a:r>
            <a:endParaRPr lang="en-US" altLang="zh-TW" b="1">
              <a:ea typeface="PMingLiU" pitchFamily="18" charset="-120"/>
            </a:endParaRPr>
          </a:p>
        </p:txBody>
      </p:sp>
    </p:spTree>
  </p:cSld>
  <p:clrMapOvr>
    <a:masterClrMapping/>
  </p:clrMapOvr>
  <p:transition>
    <p:pull dir="d"/>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a számának helye 4"/>
          <p:cNvSpPr>
            <a:spLocks noGrp="1"/>
          </p:cNvSpPr>
          <p:nvPr>
            <p:ph type="sldNum" sz="quarter" idx="11"/>
          </p:nvPr>
        </p:nvSpPr>
        <p:spPr/>
        <p:txBody>
          <a:bodyPr/>
          <a:lstStyle/>
          <a:p>
            <a:fld id="{5A6FECF8-820A-4B1A-9F31-78AC079FB5DE}" type="slidenum">
              <a:rPr lang="en-US"/>
              <a:pPr/>
              <a:t>29</a:t>
            </a:fld>
            <a:endParaRPr lang="en-US"/>
          </a:p>
        </p:txBody>
      </p:sp>
      <p:sp>
        <p:nvSpPr>
          <p:cNvPr id="124930" name="Rectangle 2"/>
          <p:cNvSpPr>
            <a:spLocks noGrp="1" noChangeArrowheads="1"/>
          </p:cNvSpPr>
          <p:nvPr>
            <p:ph type="title"/>
          </p:nvPr>
        </p:nvSpPr>
        <p:spPr>
          <a:xfrm>
            <a:off x="350838" y="152400"/>
            <a:ext cx="8412162" cy="965200"/>
          </a:xfrm>
        </p:spPr>
        <p:txBody>
          <a:bodyPr/>
          <a:lstStyle/>
          <a:p>
            <a:r>
              <a:rPr lang="en-US" altLang="zh-TW" b="0">
                <a:ea typeface="PMingLiU" pitchFamily="18" charset="-120"/>
              </a:rPr>
              <a:t>Three Methods of Tree Construction</a:t>
            </a:r>
          </a:p>
        </p:txBody>
      </p:sp>
      <p:sp>
        <p:nvSpPr>
          <p:cNvPr id="124931" name="Rectangle 3"/>
          <p:cNvSpPr>
            <a:spLocks noGrp="1" noChangeArrowheads="1"/>
          </p:cNvSpPr>
          <p:nvPr>
            <p:ph type="body" idx="1"/>
          </p:nvPr>
        </p:nvSpPr>
        <p:spPr>
          <a:xfrm>
            <a:off x="300038" y="1295400"/>
            <a:ext cx="8643937" cy="4702175"/>
          </a:xfrm>
        </p:spPr>
        <p:txBody>
          <a:bodyPr>
            <a:spAutoFit/>
          </a:bodyPr>
          <a:lstStyle/>
          <a:p>
            <a:r>
              <a:rPr lang="en-US" altLang="zh-TW" b="1">
                <a:solidFill>
                  <a:srgbClr val="000099"/>
                </a:solidFill>
                <a:latin typeface="Comic Sans MS" pitchFamily="66" charset="0"/>
                <a:ea typeface="PMingLiU" pitchFamily="18" charset="-120"/>
              </a:rPr>
              <a:t>Distance</a:t>
            </a:r>
            <a:r>
              <a:rPr lang="en-US" altLang="zh-TW">
                <a:latin typeface="Comic Sans MS" pitchFamily="66" charset="0"/>
                <a:ea typeface="PMingLiU" pitchFamily="18" charset="-120"/>
              </a:rPr>
              <a:t>- A tree that recursively combines two nodes of the smallest distance.</a:t>
            </a:r>
          </a:p>
          <a:p>
            <a:pPr>
              <a:buFont typeface="Monotype Sorts" pitchFamily="2" charset="2"/>
              <a:buNone/>
            </a:pPr>
            <a:endParaRPr lang="en-US" altLang="zh-TW">
              <a:latin typeface="Comic Sans MS" pitchFamily="66" charset="0"/>
              <a:ea typeface="PMingLiU" pitchFamily="18" charset="-120"/>
            </a:endParaRPr>
          </a:p>
          <a:p>
            <a:r>
              <a:rPr lang="en-US" altLang="zh-TW" b="1">
                <a:solidFill>
                  <a:srgbClr val="000099"/>
                </a:solidFill>
                <a:latin typeface="Comic Sans MS" pitchFamily="66" charset="0"/>
                <a:ea typeface="PMingLiU" pitchFamily="18" charset="-120"/>
              </a:rPr>
              <a:t>Parsimony</a:t>
            </a:r>
            <a:r>
              <a:rPr lang="en-US" altLang="zh-TW">
                <a:latin typeface="Comic Sans MS" pitchFamily="66" charset="0"/>
                <a:ea typeface="PMingLiU" pitchFamily="18" charset="-120"/>
              </a:rPr>
              <a:t> – A tree with a total minimum number of character changes between nodes.</a:t>
            </a:r>
          </a:p>
          <a:p>
            <a:pPr>
              <a:buFont typeface="Monotype Sorts" pitchFamily="2" charset="2"/>
              <a:buNone/>
            </a:pPr>
            <a:endParaRPr lang="en-US" altLang="zh-TW">
              <a:latin typeface="Comic Sans MS" pitchFamily="66" charset="0"/>
              <a:ea typeface="PMingLiU" pitchFamily="18" charset="-120"/>
            </a:endParaRPr>
          </a:p>
          <a:p>
            <a:r>
              <a:rPr lang="en-US" altLang="zh-TW" b="1">
                <a:solidFill>
                  <a:srgbClr val="000099"/>
                </a:solidFill>
                <a:latin typeface="Comic Sans MS" pitchFamily="66" charset="0"/>
                <a:ea typeface="PMingLiU" pitchFamily="18" charset="-120"/>
              </a:rPr>
              <a:t>Maximum likelihood</a:t>
            </a:r>
            <a:r>
              <a:rPr lang="en-US" altLang="zh-TW">
                <a:latin typeface="Comic Sans MS" pitchFamily="66" charset="0"/>
                <a:ea typeface="PMingLiU" pitchFamily="18" charset="-120"/>
              </a:rPr>
              <a:t>  - Finding the best Bayesian network of a tree shape.  The method of choice nowadays.  Most known and useful software called </a:t>
            </a:r>
            <a:r>
              <a:rPr lang="en-US" altLang="zh-TW">
                <a:solidFill>
                  <a:schemeClr val="hlink"/>
                </a:solidFill>
                <a:latin typeface="Comic Sans MS" pitchFamily="66" charset="0"/>
                <a:ea typeface="PMingLiU" pitchFamily="18" charset="-120"/>
              </a:rPr>
              <a:t>phylip</a:t>
            </a:r>
            <a:r>
              <a:rPr lang="en-US" altLang="zh-TW">
                <a:latin typeface="Comic Sans MS" pitchFamily="66" charset="0"/>
                <a:ea typeface="PMingLiU" pitchFamily="18" charset="-120"/>
              </a:rPr>
              <a:t> uses this method. </a:t>
            </a:r>
          </a:p>
        </p:txBody>
      </p:sp>
    </p:spTree>
  </p:cSld>
  <p:clrMapOvr>
    <a:masterClrMapping/>
  </p:clrMapOvr>
  <p:transition>
    <p:pull dir="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4" name="Picture 4"/>
          <p:cNvPicPr>
            <a:picLocks noChangeAspect="1" noChangeArrowheads="1"/>
          </p:cNvPicPr>
          <p:nvPr/>
        </p:nvPicPr>
        <p:blipFill>
          <a:blip r:embed="rId2"/>
          <a:srcRect/>
          <a:stretch>
            <a:fillRect/>
          </a:stretch>
        </p:blipFill>
        <p:spPr bwMode="auto">
          <a:xfrm>
            <a:off x="0" y="1552575"/>
            <a:ext cx="9144000" cy="4895850"/>
          </a:xfrm>
          <a:prstGeom prst="rect">
            <a:avLst/>
          </a:prstGeom>
          <a:noFill/>
        </p:spPr>
      </p:pic>
      <p:sp>
        <p:nvSpPr>
          <p:cNvPr id="35845" name="Rectangle 5"/>
          <p:cNvSpPr>
            <a:spLocks noGrp="1" noChangeArrowheads="1"/>
          </p:cNvSpPr>
          <p:nvPr>
            <p:ph type="title"/>
          </p:nvPr>
        </p:nvSpPr>
        <p:spPr/>
        <p:txBody>
          <a:bodyPr/>
          <a:lstStyle/>
          <a:p>
            <a:r>
              <a:rPr lang="hu-HU"/>
              <a:t>Diversity of E. coli strains</a:t>
            </a:r>
          </a:p>
        </p:txBody>
      </p:sp>
    </p:spTree>
  </p:cSld>
  <p:clrMapOvr>
    <a:masterClrMapping/>
  </p:clrMapOvr>
  <p:transition>
    <p:pull dir="d"/>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ia számának helye 4"/>
          <p:cNvSpPr>
            <a:spLocks noGrp="1"/>
          </p:cNvSpPr>
          <p:nvPr>
            <p:ph type="sldNum" sz="quarter" idx="11"/>
          </p:nvPr>
        </p:nvSpPr>
        <p:spPr/>
        <p:txBody>
          <a:bodyPr/>
          <a:lstStyle/>
          <a:p>
            <a:fld id="{71D4E9C9-02E0-4878-BFAB-EF6C765EF6BE}" type="slidenum">
              <a:rPr lang="en-US"/>
              <a:pPr/>
              <a:t>30</a:t>
            </a:fld>
            <a:endParaRPr lang="en-US"/>
          </a:p>
        </p:txBody>
      </p:sp>
      <p:sp>
        <p:nvSpPr>
          <p:cNvPr id="125954" name="Rectangle 2"/>
          <p:cNvSpPr>
            <a:spLocks noGrp="1" noChangeArrowheads="1"/>
          </p:cNvSpPr>
          <p:nvPr>
            <p:ph type="title"/>
          </p:nvPr>
        </p:nvSpPr>
        <p:spPr/>
        <p:txBody>
          <a:bodyPr/>
          <a:lstStyle/>
          <a:p>
            <a:r>
              <a:rPr lang="en-US" altLang="zh-TW" b="0">
                <a:ea typeface="PMingLiU" pitchFamily="18" charset="-120"/>
              </a:rPr>
              <a:t>Distance-Based Method</a:t>
            </a:r>
          </a:p>
        </p:txBody>
      </p:sp>
      <p:sp>
        <p:nvSpPr>
          <p:cNvPr id="125955" name="Rectangle 3"/>
          <p:cNvSpPr>
            <a:spLocks noGrp="1" noChangeArrowheads="1"/>
          </p:cNvSpPr>
          <p:nvPr>
            <p:ph type="body" idx="1"/>
          </p:nvPr>
        </p:nvSpPr>
        <p:spPr>
          <a:xfrm>
            <a:off x="300038" y="1295400"/>
            <a:ext cx="8643937" cy="5160963"/>
          </a:xfrm>
        </p:spPr>
        <p:txBody>
          <a:bodyPr/>
          <a:lstStyle/>
          <a:p>
            <a:pPr>
              <a:lnSpc>
                <a:spcPct val="90000"/>
              </a:lnSpc>
              <a:buFont typeface="Monotype Sorts" pitchFamily="2" charset="2"/>
              <a:buNone/>
            </a:pPr>
            <a:r>
              <a:rPr lang="en-US" altLang="zh-TW" sz="3200" b="1">
                <a:ea typeface="PMingLiU" pitchFamily="18" charset="-120"/>
              </a:rPr>
              <a:t>Input: </a:t>
            </a:r>
            <a:r>
              <a:rPr lang="en-US" altLang="zh-TW" sz="3200">
                <a:ea typeface="PMingLiU" pitchFamily="18" charset="-120"/>
              </a:rPr>
              <a:t>distance matrix between species</a:t>
            </a:r>
          </a:p>
          <a:p>
            <a:pPr>
              <a:lnSpc>
                <a:spcPct val="90000"/>
              </a:lnSpc>
              <a:buFont typeface="Monotype Sorts" pitchFamily="2" charset="2"/>
              <a:buNone/>
            </a:pPr>
            <a:r>
              <a:rPr lang="en-US" altLang="zh-TW" sz="2400">
                <a:ea typeface="PMingLiU" pitchFamily="18" charset="-120"/>
              </a:rPr>
              <a:t>	For two sequences </a:t>
            </a:r>
            <a:r>
              <a:rPr lang="en-US" altLang="zh-TW" sz="2400">
                <a:latin typeface="Times New Roman" pitchFamily="18" charset="0"/>
                <a:ea typeface="PMingLiU" pitchFamily="18" charset="-120"/>
                <a:cs typeface="Times New Roman" pitchFamily="18" charset="0"/>
              </a:rPr>
              <a:t> </a:t>
            </a:r>
            <a:r>
              <a:rPr lang="en-US" altLang="zh-TW" sz="2400" i="1">
                <a:latin typeface="Times New Roman" pitchFamily="18" charset="0"/>
                <a:ea typeface="PMingLiU" pitchFamily="18" charset="-120"/>
                <a:cs typeface="Times New Roman" pitchFamily="18" charset="0"/>
              </a:rPr>
              <a:t>s</a:t>
            </a:r>
            <a:r>
              <a:rPr lang="en-US" altLang="zh-TW" sz="2400" i="1" baseline="-25000">
                <a:latin typeface="Times New Roman" pitchFamily="18" charset="0"/>
                <a:ea typeface="PMingLiU" pitchFamily="18" charset="-120"/>
                <a:cs typeface="Times New Roman" pitchFamily="18" charset="0"/>
              </a:rPr>
              <a:t>i </a:t>
            </a:r>
            <a:r>
              <a:rPr lang="en-US" altLang="zh-TW" sz="2400" i="1">
                <a:latin typeface="Times New Roman" pitchFamily="18" charset="0"/>
                <a:ea typeface="PMingLiU" pitchFamily="18" charset="-120"/>
                <a:cs typeface="Times New Roman" pitchFamily="18" charset="0"/>
              </a:rPr>
              <a:t> </a:t>
            </a:r>
            <a:r>
              <a:rPr lang="en-US" altLang="zh-TW" sz="2400">
                <a:ea typeface="PMingLiU" pitchFamily="18" charset="-120"/>
              </a:rPr>
              <a:t>and  </a:t>
            </a:r>
            <a:r>
              <a:rPr lang="en-US" altLang="zh-TW" sz="2400" i="1">
                <a:latin typeface="Times New Roman" pitchFamily="18" charset="0"/>
                <a:ea typeface="PMingLiU" pitchFamily="18" charset="-120"/>
              </a:rPr>
              <a:t>s</a:t>
            </a:r>
            <a:r>
              <a:rPr lang="en-US" altLang="zh-TW" sz="2400" i="1" baseline="-25000">
                <a:latin typeface="Times New Roman" pitchFamily="18" charset="0"/>
                <a:ea typeface="PMingLiU" pitchFamily="18" charset="-120"/>
              </a:rPr>
              <a:t>j</a:t>
            </a:r>
            <a:r>
              <a:rPr lang="en-US" altLang="zh-TW" sz="2400" i="1" baseline="-30000">
                <a:ea typeface="PMingLiU" pitchFamily="18" charset="-120"/>
              </a:rPr>
              <a:t> </a:t>
            </a:r>
            <a:r>
              <a:rPr lang="en-US" altLang="zh-TW" sz="2400">
                <a:ea typeface="PMingLiU" pitchFamily="18" charset="-120"/>
              </a:rPr>
              <a:t>, perform a pairwise (global) </a:t>
            </a:r>
          </a:p>
          <a:p>
            <a:pPr>
              <a:lnSpc>
                <a:spcPct val="90000"/>
              </a:lnSpc>
              <a:buFont typeface="Monotype Sorts" pitchFamily="2" charset="2"/>
              <a:buNone/>
            </a:pPr>
            <a:r>
              <a:rPr lang="en-US" altLang="zh-TW" sz="2400">
                <a:ea typeface="PMingLiU" pitchFamily="18" charset="-120"/>
              </a:rPr>
              <a:t>	alignment.  Let   </a:t>
            </a:r>
            <a:r>
              <a:rPr lang="en-US" altLang="zh-TW" sz="2400" i="1">
                <a:latin typeface="Times New Roman" pitchFamily="18" charset="0"/>
                <a:ea typeface="PMingLiU" pitchFamily="18" charset="-120"/>
              </a:rPr>
              <a:t>f</a:t>
            </a:r>
            <a:r>
              <a:rPr lang="en-US" altLang="zh-TW" sz="2400">
                <a:ea typeface="PMingLiU" pitchFamily="18" charset="-120"/>
              </a:rPr>
              <a:t>  = the fraction of sites with different residues.  Then</a:t>
            </a:r>
          </a:p>
          <a:p>
            <a:pPr>
              <a:lnSpc>
                <a:spcPct val="90000"/>
              </a:lnSpc>
              <a:buFont typeface="Monotype Sorts" pitchFamily="2" charset="2"/>
              <a:buNone/>
            </a:pPr>
            <a:endParaRPr lang="en-US" altLang="zh-TW" sz="2400">
              <a:ea typeface="PMingLiU" pitchFamily="18" charset="-120"/>
            </a:endParaRPr>
          </a:p>
          <a:p>
            <a:pPr>
              <a:lnSpc>
                <a:spcPct val="90000"/>
              </a:lnSpc>
              <a:buFont typeface="Monotype Sorts" pitchFamily="2" charset="2"/>
              <a:buNone/>
            </a:pPr>
            <a:endParaRPr lang="en-US" altLang="zh-TW" sz="2400">
              <a:ea typeface="PMingLiU" pitchFamily="18" charset="-120"/>
            </a:endParaRPr>
          </a:p>
          <a:p>
            <a:pPr>
              <a:lnSpc>
                <a:spcPct val="90000"/>
              </a:lnSpc>
              <a:buFont typeface="Monotype Sorts" pitchFamily="2" charset="2"/>
              <a:buNone/>
            </a:pPr>
            <a:r>
              <a:rPr lang="en-US" altLang="zh-TW" sz="3200" b="1">
                <a:ea typeface="PMingLiU" pitchFamily="18" charset="-120"/>
              </a:rPr>
              <a:t>Outline:</a:t>
            </a:r>
          </a:p>
          <a:p>
            <a:pPr>
              <a:lnSpc>
                <a:spcPct val="90000"/>
              </a:lnSpc>
            </a:pPr>
            <a:r>
              <a:rPr lang="en-US" altLang="zh-TW" sz="3200">
                <a:ea typeface="PMingLiU" pitchFamily="18" charset="-120"/>
              </a:rPr>
              <a:t>Cluster species together</a:t>
            </a:r>
          </a:p>
          <a:p>
            <a:pPr>
              <a:lnSpc>
                <a:spcPct val="90000"/>
              </a:lnSpc>
            </a:pPr>
            <a:r>
              <a:rPr lang="en-US" altLang="zh-TW" sz="3200">
                <a:ea typeface="PMingLiU" pitchFamily="18" charset="-120"/>
              </a:rPr>
              <a:t>Initially clusters are singletons</a:t>
            </a:r>
          </a:p>
          <a:p>
            <a:pPr>
              <a:lnSpc>
                <a:spcPct val="90000"/>
              </a:lnSpc>
            </a:pPr>
            <a:r>
              <a:rPr lang="en-US" altLang="zh-TW" sz="3200">
                <a:ea typeface="PMingLiU" pitchFamily="18" charset="-120"/>
              </a:rPr>
              <a:t>At each iteration combine two “closest” clusters to get a new one</a:t>
            </a:r>
            <a:endParaRPr lang="en-US" altLang="zh-TW" sz="3200" b="1">
              <a:ea typeface="PMingLiU" pitchFamily="18" charset="-120"/>
            </a:endParaRPr>
          </a:p>
        </p:txBody>
      </p:sp>
      <p:graphicFrame>
        <p:nvGraphicFramePr>
          <p:cNvPr id="125956" name="Object 4"/>
          <p:cNvGraphicFramePr>
            <a:graphicFrameLocks noChangeAspect="1"/>
          </p:cNvGraphicFramePr>
          <p:nvPr/>
        </p:nvGraphicFramePr>
        <p:xfrm>
          <a:off x="2606675" y="2901950"/>
          <a:ext cx="2668588" cy="811213"/>
        </p:xfrm>
        <a:graphic>
          <a:graphicData uri="http://schemas.openxmlformats.org/presentationml/2006/ole">
            <p:oleObj spid="_x0000_s125956" name="Equation" r:id="rId4" imgW="1295280" imgH="393480" progId="">
              <p:embed/>
            </p:oleObj>
          </a:graphicData>
        </a:graphic>
      </p:graphicFrame>
      <p:sp>
        <p:nvSpPr>
          <p:cNvPr id="125957" name="Text Box 5"/>
          <p:cNvSpPr txBox="1">
            <a:spLocks noChangeArrowheads="1"/>
          </p:cNvSpPr>
          <p:nvPr/>
        </p:nvSpPr>
        <p:spPr bwMode="auto">
          <a:xfrm>
            <a:off x="5129213" y="3074988"/>
            <a:ext cx="3125787" cy="396875"/>
          </a:xfrm>
          <a:prstGeom prst="rect">
            <a:avLst/>
          </a:prstGeom>
          <a:noFill/>
          <a:ln w="9525" algn="ctr">
            <a:noFill/>
            <a:miter lim="800000"/>
            <a:headEnd/>
            <a:tailEnd/>
          </a:ln>
          <a:effectLst/>
        </p:spPr>
        <p:txBody>
          <a:bodyPr>
            <a:spAutoFit/>
          </a:bodyPr>
          <a:lstStyle/>
          <a:p>
            <a:r>
              <a:rPr lang="en-US" sz="2000" b="0">
                <a:solidFill>
                  <a:schemeClr val="tx1"/>
                </a:solidFill>
              </a:rPr>
              <a:t>(Jukes-Cantor Model)</a:t>
            </a:r>
          </a:p>
        </p:txBody>
      </p:sp>
    </p:spTree>
  </p:cSld>
  <p:clrMapOvr>
    <a:masterClrMapping/>
  </p:clrMapOvr>
  <p:transition>
    <p:pull dir="d"/>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a számának helye 4"/>
          <p:cNvSpPr>
            <a:spLocks noGrp="1"/>
          </p:cNvSpPr>
          <p:nvPr>
            <p:ph type="sldNum" sz="quarter" idx="11"/>
          </p:nvPr>
        </p:nvSpPr>
        <p:spPr/>
        <p:txBody>
          <a:bodyPr/>
          <a:lstStyle/>
          <a:p>
            <a:fld id="{C21E7191-E25A-4655-B7C6-11E2CF03FB0A}" type="slidenum">
              <a:rPr lang="en-US"/>
              <a:pPr/>
              <a:t>31</a:t>
            </a:fld>
            <a:endParaRPr lang="en-US"/>
          </a:p>
        </p:txBody>
      </p:sp>
      <p:sp>
        <p:nvSpPr>
          <p:cNvPr id="136194" name="Rectangle 2"/>
          <p:cNvSpPr>
            <a:spLocks noChangeArrowheads="1"/>
          </p:cNvSpPr>
          <p:nvPr/>
        </p:nvSpPr>
        <p:spPr bwMode="auto">
          <a:xfrm>
            <a:off x="152400" y="152400"/>
            <a:ext cx="8839200" cy="1295400"/>
          </a:xfrm>
          <a:prstGeom prst="rect">
            <a:avLst/>
          </a:prstGeom>
          <a:noFill/>
          <a:ln w="9525">
            <a:noFill/>
            <a:miter lim="800000"/>
            <a:headEnd/>
            <a:tailEnd/>
          </a:ln>
          <a:effectLst/>
        </p:spPr>
        <p:txBody>
          <a:bodyPr anchor="ctr"/>
          <a:lstStyle/>
          <a:p>
            <a:r>
              <a:rPr lang="en-US" altLang="zh-TW" sz="3200" b="0">
                <a:solidFill>
                  <a:srgbClr val="000099"/>
                </a:solidFill>
                <a:ea typeface="PMingLiU" pitchFamily="18" charset="-120"/>
              </a:rPr>
              <a:t>Unweighted Pair Group Method using </a:t>
            </a:r>
          </a:p>
          <a:p>
            <a:r>
              <a:rPr lang="en-US" altLang="zh-TW" sz="3200" b="0">
                <a:solidFill>
                  <a:srgbClr val="000099"/>
                </a:solidFill>
                <a:ea typeface="PMingLiU" pitchFamily="18" charset="-120"/>
              </a:rPr>
              <a:t>Arithmetic Averages (UPGMA)</a:t>
            </a:r>
          </a:p>
        </p:txBody>
      </p:sp>
      <p:sp>
        <p:nvSpPr>
          <p:cNvPr id="136195" name="Rectangle 3"/>
          <p:cNvSpPr>
            <a:spLocks noGrp="1" noChangeArrowheads="1"/>
          </p:cNvSpPr>
          <p:nvPr>
            <p:ph type="body" idx="1"/>
          </p:nvPr>
        </p:nvSpPr>
        <p:spPr>
          <a:xfrm>
            <a:off x="300038" y="1614488"/>
            <a:ext cx="8643937" cy="4786312"/>
          </a:xfrm>
        </p:spPr>
        <p:txBody>
          <a:bodyPr/>
          <a:lstStyle/>
          <a:p>
            <a:pPr marL="342900" indent="-342900"/>
            <a:r>
              <a:rPr lang="en-US" altLang="zh-TW" sz="2400">
                <a:ea typeface="PMingLiU" pitchFamily="18" charset="-120"/>
              </a:rPr>
              <a:t>UPGMA is a type of </a:t>
            </a:r>
            <a:r>
              <a:rPr lang="en-US" altLang="zh-TW" sz="2400" b="1">
                <a:solidFill>
                  <a:srgbClr val="FF0000"/>
                </a:solidFill>
                <a:ea typeface="PMingLiU" pitchFamily="18" charset="-120"/>
              </a:rPr>
              <a:t>Distance-Based</a:t>
            </a:r>
            <a:r>
              <a:rPr lang="en-US" altLang="zh-TW" sz="2400" b="1">
                <a:ea typeface="PMingLiU" pitchFamily="18" charset="-120"/>
              </a:rPr>
              <a:t> </a:t>
            </a:r>
            <a:r>
              <a:rPr lang="en-US" altLang="zh-TW" sz="2400">
                <a:ea typeface="PMingLiU" pitchFamily="18" charset="-120"/>
              </a:rPr>
              <a:t>algorithm.</a:t>
            </a:r>
          </a:p>
          <a:p>
            <a:pPr marL="342900" indent="-342900">
              <a:buFont typeface="Monotype Sorts" pitchFamily="2" charset="2"/>
              <a:buNone/>
            </a:pPr>
            <a:endParaRPr lang="en-US" altLang="zh-TW" sz="1200">
              <a:ea typeface="PMingLiU" pitchFamily="18" charset="-120"/>
            </a:endParaRPr>
          </a:p>
          <a:p>
            <a:pPr marL="342900" indent="-342900"/>
            <a:r>
              <a:rPr lang="en-US" altLang="zh-TW" sz="2400">
                <a:ea typeface="PMingLiU" pitchFamily="18" charset="-120"/>
              </a:rPr>
              <a:t>Despite its formidable acronym, the method is simple and intuitively appealing.</a:t>
            </a:r>
          </a:p>
          <a:p>
            <a:pPr marL="342900" indent="-342900">
              <a:buFont typeface="Monotype Sorts" pitchFamily="2" charset="2"/>
              <a:buNone/>
            </a:pPr>
            <a:endParaRPr lang="en-US" altLang="zh-TW" sz="1200">
              <a:ea typeface="PMingLiU" pitchFamily="18" charset="-120"/>
            </a:endParaRPr>
          </a:p>
          <a:p>
            <a:pPr marL="342900" indent="-342900"/>
            <a:r>
              <a:rPr lang="en-US" altLang="zh-TW" sz="2400">
                <a:ea typeface="PMingLiU" pitchFamily="18" charset="-120"/>
              </a:rPr>
              <a:t>It works by clustering the sequences, at each stage amalgamating two clusters and, at the same time, creating a new node on the tree.</a:t>
            </a:r>
          </a:p>
          <a:p>
            <a:pPr marL="342900" indent="-342900">
              <a:buFont typeface="Monotype Sorts" pitchFamily="2" charset="2"/>
              <a:buNone/>
            </a:pPr>
            <a:endParaRPr lang="en-US" altLang="zh-TW" sz="1200">
              <a:ea typeface="PMingLiU" pitchFamily="18" charset="-120"/>
            </a:endParaRPr>
          </a:p>
          <a:p>
            <a:pPr marL="342900" indent="-342900"/>
            <a:r>
              <a:rPr lang="en-US" altLang="zh-TW" sz="2400">
                <a:ea typeface="PMingLiU" pitchFamily="18" charset="-120"/>
              </a:rPr>
              <a:t>Thus, the tree can be imagined as being assembled upwards, each node being added above the others, and the edge lengths being determined by the difference in the heights of the nodes at the top and bottom of an edge.</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Dia számának helye 2"/>
          <p:cNvSpPr>
            <a:spLocks noGrp="1"/>
          </p:cNvSpPr>
          <p:nvPr>
            <p:ph type="sldNum" sz="quarter" idx="11"/>
          </p:nvPr>
        </p:nvSpPr>
        <p:spPr/>
        <p:txBody>
          <a:bodyPr/>
          <a:lstStyle/>
          <a:p>
            <a:fld id="{F7CF2387-6923-431C-81BF-9CD002C79D92}" type="slidenum">
              <a:rPr lang="en-US"/>
              <a:pPr/>
              <a:t>32</a:t>
            </a:fld>
            <a:endParaRPr lang="en-US"/>
          </a:p>
        </p:txBody>
      </p:sp>
      <p:sp>
        <p:nvSpPr>
          <p:cNvPr id="137218" name="Oval 2"/>
          <p:cNvSpPr>
            <a:spLocks noChangeArrowheads="1"/>
          </p:cNvSpPr>
          <p:nvPr/>
        </p:nvSpPr>
        <p:spPr bwMode="auto">
          <a:xfrm>
            <a:off x="1905000" y="2971800"/>
            <a:ext cx="228600" cy="228600"/>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137219" name="Oval 3"/>
          <p:cNvSpPr>
            <a:spLocks noChangeArrowheads="1"/>
          </p:cNvSpPr>
          <p:nvPr/>
        </p:nvSpPr>
        <p:spPr bwMode="auto">
          <a:xfrm>
            <a:off x="3505200" y="4419600"/>
            <a:ext cx="228600" cy="228600"/>
          </a:xfrm>
          <a:prstGeom prst="ellipse">
            <a:avLst/>
          </a:prstGeom>
          <a:solidFill>
            <a:srgbClr val="F6A8EB"/>
          </a:solidFill>
          <a:ln w="9525">
            <a:solidFill>
              <a:schemeClr val="tx1"/>
            </a:solidFill>
            <a:round/>
            <a:headEnd/>
            <a:tailEnd/>
          </a:ln>
          <a:effectLst/>
        </p:spPr>
        <p:txBody>
          <a:bodyPr wrap="none" anchor="ctr"/>
          <a:lstStyle/>
          <a:p>
            <a:endParaRPr lang="en-US"/>
          </a:p>
        </p:txBody>
      </p:sp>
      <p:sp>
        <p:nvSpPr>
          <p:cNvPr id="137220" name="Oval 4"/>
          <p:cNvSpPr>
            <a:spLocks noChangeArrowheads="1"/>
          </p:cNvSpPr>
          <p:nvPr/>
        </p:nvSpPr>
        <p:spPr bwMode="auto">
          <a:xfrm>
            <a:off x="2819400" y="2971800"/>
            <a:ext cx="228600" cy="228600"/>
          </a:xfrm>
          <a:prstGeom prst="ellipse">
            <a:avLst/>
          </a:prstGeom>
          <a:solidFill>
            <a:schemeClr val="accent2"/>
          </a:solidFill>
          <a:ln w="9525">
            <a:solidFill>
              <a:schemeClr val="accent2"/>
            </a:solidFill>
            <a:round/>
            <a:headEnd/>
            <a:tailEnd/>
          </a:ln>
          <a:effectLst/>
        </p:spPr>
        <p:txBody>
          <a:bodyPr wrap="none" anchor="ctr"/>
          <a:lstStyle/>
          <a:p>
            <a:endParaRPr lang="en-US"/>
          </a:p>
        </p:txBody>
      </p:sp>
      <p:grpSp>
        <p:nvGrpSpPr>
          <p:cNvPr id="137224" name="Group 8"/>
          <p:cNvGrpSpPr>
            <a:grpSpLocks/>
          </p:cNvGrpSpPr>
          <p:nvPr/>
        </p:nvGrpSpPr>
        <p:grpSpPr bwMode="auto">
          <a:xfrm>
            <a:off x="1828800" y="4724400"/>
            <a:ext cx="1104900" cy="987425"/>
            <a:chOff x="1152" y="2976"/>
            <a:chExt cx="696" cy="622"/>
          </a:xfrm>
        </p:grpSpPr>
        <p:sp>
          <p:nvSpPr>
            <p:cNvPr id="137221" name="Oval 5"/>
            <p:cNvSpPr>
              <a:spLocks noChangeArrowheads="1"/>
            </p:cNvSpPr>
            <p:nvPr/>
          </p:nvSpPr>
          <p:spPr bwMode="auto">
            <a:xfrm>
              <a:off x="1152" y="2976"/>
              <a:ext cx="144" cy="144"/>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137222" name="Oval 6"/>
            <p:cNvSpPr>
              <a:spLocks noChangeArrowheads="1"/>
            </p:cNvSpPr>
            <p:nvPr/>
          </p:nvSpPr>
          <p:spPr bwMode="auto">
            <a:xfrm>
              <a:off x="1704" y="3454"/>
              <a:ext cx="144" cy="144"/>
            </a:xfrm>
            <a:prstGeom prst="ellipse">
              <a:avLst/>
            </a:prstGeom>
            <a:solidFill>
              <a:srgbClr val="EA6928"/>
            </a:solidFill>
            <a:ln w="9525">
              <a:solidFill>
                <a:schemeClr val="tx1"/>
              </a:solidFill>
              <a:round/>
              <a:headEnd/>
              <a:tailEnd/>
            </a:ln>
            <a:effectLst/>
          </p:spPr>
          <p:txBody>
            <a:bodyPr wrap="none" anchor="ctr"/>
            <a:lstStyle/>
            <a:p>
              <a:endParaRPr lang="en-US"/>
            </a:p>
          </p:txBody>
        </p:sp>
      </p:grpSp>
      <p:sp>
        <p:nvSpPr>
          <p:cNvPr id="137223" name="Rectangle 7"/>
          <p:cNvSpPr>
            <a:spLocks noChangeArrowheads="1"/>
          </p:cNvSpPr>
          <p:nvPr/>
        </p:nvSpPr>
        <p:spPr bwMode="auto">
          <a:xfrm>
            <a:off x="152400" y="152400"/>
            <a:ext cx="8839200" cy="1295400"/>
          </a:xfrm>
          <a:prstGeom prst="rect">
            <a:avLst/>
          </a:prstGeom>
          <a:noFill/>
          <a:ln w="9525">
            <a:noFill/>
            <a:miter lim="800000"/>
            <a:headEnd/>
            <a:tailEnd/>
          </a:ln>
          <a:effectLst/>
        </p:spPr>
        <p:txBody>
          <a:bodyPr anchor="ctr"/>
          <a:lstStyle/>
          <a:p>
            <a:r>
              <a:rPr lang="en-US" altLang="zh-TW" sz="2800" b="0">
                <a:solidFill>
                  <a:srgbClr val="000099"/>
                </a:solidFill>
                <a:latin typeface="Comic Sans MS" pitchFamily="66" charset="0"/>
                <a:ea typeface="PMingLiU" pitchFamily="18" charset="-120"/>
              </a:rPr>
              <a:t>An example showing how UPGMA produces</a:t>
            </a:r>
          </a:p>
          <a:p>
            <a:r>
              <a:rPr lang="en-US" altLang="zh-TW" sz="2800" b="0">
                <a:solidFill>
                  <a:srgbClr val="000099"/>
                </a:solidFill>
                <a:latin typeface="Comic Sans MS" pitchFamily="66" charset="0"/>
                <a:ea typeface="PMingLiU" pitchFamily="18" charset="-120"/>
              </a:rPr>
              <a:t>a rooted phylogenetic tree</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Dia számának helye 2"/>
          <p:cNvSpPr>
            <a:spLocks noGrp="1"/>
          </p:cNvSpPr>
          <p:nvPr>
            <p:ph type="sldNum" sz="quarter" idx="11"/>
          </p:nvPr>
        </p:nvSpPr>
        <p:spPr/>
        <p:txBody>
          <a:bodyPr/>
          <a:lstStyle/>
          <a:p>
            <a:fld id="{586EC1AA-FB02-4A8D-8412-2B2DCF6A59A1}" type="slidenum">
              <a:rPr lang="en-US"/>
              <a:pPr/>
              <a:t>33</a:t>
            </a:fld>
            <a:endParaRPr lang="en-US"/>
          </a:p>
        </p:txBody>
      </p:sp>
      <p:sp>
        <p:nvSpPr>
          <p:cNvPr id="138242" name="Oval 2"/>
          <p:cNvSpPr>
            <a:spLocks noChangeArrowheads="1"/>
          </p:cNvSpPr>
          <p:nvPr/>
        </p:nvSpPr>
        <p:spPr bwMode="auto">
          <a:xfrm>
            <a:off x="1905000" y="2971800"/>
            <a:ext cx="228600" cy="228600"/>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138243" name="Oval 3"/>
          <p:cNvSpPr>
            <a:spLocks noChangeArrowheads="1"/>
          </p:cNvSpPr>
          <p:nvPr/>
        </p:nvSpPr>
        <p:spPr bwMode="auto">
          <a:xfrm>
            <a:off x="3505200" y="4419600"/>
            <a:ext cx="228600" cy="228600"/>
          </a:xfrm>
          <a:prstGeom prst="ellipse">
            <a:avLst/>
          </a:prstGeom>
          <a:solidFill>
            <a:srgbClr val="F6A8EB"/>
          </a:solidFill>
          <a:ln w="9525">
            <a:solidFill>
              <a:schemeClr val="tx1"/>
            </a:solidFill>
            <a:round/>
            <a:headEnd/>
            <a:tailEnd/>
          </a:ln>
          <a:effectLst/>
        </p:spPr>
        <p:txBody>
          <a:bodyPr wrap="none" anchor="ctr"/>
          <a:lstStyle/>
          <a:p>
            <a:endParaRPr lang="en-US"/>
          </a:p>
        </p:txBody>
      </p:sp>
      <p:sp>
        <p:nvSpPr>
          <p:cNvPr id="138244" name="Oval 4"/>
          <p:cNvSpPr>
            <a:spLocks noChangeArrowheads="1"/>
          </p:cNvSpPr>
          <p:nvPr/>
        </p:nvSpPr>
        <p:spPr bwMode="auto">
          <a:xfrm>
            <a:off x="2819400" y="2971800"/>
            <a:ext cx="228600" cy="228600"/>
          </a:xfrm>
          <a:prstGeom prst="ellipse">
            <a:avLst/>
          </a:prstGeom>
          <a:solidFill>
            <a:schemeClr val="accent2"/>
          </a:solidFill>
          <a:ln w="9525">
            <a:solidFill>
              <a:schemeClr val="accent2"/>
            </a:solidFill>
            <a:round/>
            <a:headEnd/>
            <a:tailEnd/>
          </a:ln>
          <a:effectLst/>
        </p:spPr>
        <p:txBody>
          <a:bodyPr wrap="none" anchor="ctr"/>
          <a:lstStyle/>
          <a:p>
            <a:endParaRPr lang="en-US"/>
          </a:p>
        </p:txBody>
      </p:sp>
      <p:sp>
        <p:nvSpPr>
          <p:cNvPr id="138247" name="Oval 7"/>
          <p:cNvSpPr>
            <a:spLocks noChangeArrowheads="1"/>
          </p:cNvSpPr>
          <p:nvPr/>
        </p:nvSpPr>
        <p:spPr bwMode="auto">
          <a:xfrm>
            <a:off x="1447800" y="2667000"/>
            <a:ext cx="1981200" cy="838200"/>
          </a:xfrm>
          <a:prstGeom prst="ellipse">
            <a:avLst/>
          </a:prstGeom>
          <a:noFill/>
          <a:ln w="28575">
            <a:solidFill>
              <a:schemeClr val="tx1"/>
            </a:solidFill>
            <a:round/>
            <a:headEnd/>
            <a:tailEnd/>
          </a:ln>
          <a:effectLst/>
        </p:spPr>
        <p:txBody>
          <a:bodyPr wrap="none" anchor="ctr"/>
          <a:lstStyle/>
          <a:p>
            <a:endParaRPr lang="en-US"/>
          </a:p>
        </p:txBody>
      </p:sp>
      <p:sp>
        <p:nvSpPr>
          <p:cNvPr id="138248" name="Line 8"/>
          <p:cNvSpPr>
            <a:spLocks noChangeShapeType="1"/>
          </p:cNvSpPr>
          <p:nvPr/>
        </p:nvSpPr>
        <p:spPr bwMode="auto">
          <a:xfrm>
            <a:off x="5943600" y="4114800"/>
            <a:ext cx="0" cy="457200"/>
          </a:xfrm>
          <a:prstGeom prst="line">
            <a:avLst/>
          </a:prstGeom>
          <a:noFill/>
          <a:ln w="28575">
            <a:solidFill>
              <a:schemeClr val="tx1"/>
            </a:solidFill>
            <a:round/>
            <a:headEnd/>
            <a:tailEnd/>
          </a:ln>
          <a:effectLst/>
        </p:spPr>
        <p:txBody>
          <a:bodyPr wrap="none" anchor="ctr"/>
          <a:lstStyle/>
          <a:p>
            <a:endParaRPr lang="en-US"/>
          </a:p>
        </p:txBody>
      </p:sp>
      <p:sp>
        <p:nvSpPr>
          <p:cNvPr id="138249" name="Line 9"/>
          <p:cNvSpPr>
            <a:spLocks noChangeShapeType="1"/>
          </p:cNvSpPr>
          <p:nvPr/>
        </p:nvSpPr>
        <p:spPr bwMode="auto">
          <a:xfrm>
            <a:off x="5562600" y="4572000"/>
            <a:ext cx="762000" cy="0"/>
          </a:xfrm>
          <a:prstGeom prst="line">
            <a:avLst/>
          </a:prstGeom>
          <a:noFill/>
          <a:ln w="28575">
            <a:solidFill>
              <a:schemeClr val="tx1"/>
            </a:solidFill>
            <a:round/>
            <a:headEnd/>
            <a:tailEnd/>
          </a:ln>
          <a:effectLst/>
        </p:spPr>
        <p:txBody>
          <a:bodyPr wrap="none" anchor="ctr"/>
          <a:lstStyle/>
          <a:p>
            <a:endParaRPr lang="en-US"/>
          </a:p>
        </p:txBody>
      </p:sp>
      <p:sp>
        <p:nvSpPr>
          <p:cNvPr id="138250" name="Line 10"/>
          <p:cNvSpPr>
            <a:spLocks noChangeShapeType="1"/>
          </p:cNvSpPr>
          <p:nvPr/>
        </p:nvSpPr>
        <p:spPr bwMode="auto">
          <a:xfrm>
            <a:off x="5562600" y="4572000"/>
            <a:ext cx="0" cy="381000"/>
          </a:xfrm>
          <a:prstGeom prst="line">
            <a:avLst/>
          </a:prstGeom>
          <a:noFill/>
          <a:ln w="28575">
            <a:solidFill>
              <a:schemeClr val="tx1"/>
            </a:solidFill>
            <a:round/>
            <a:headEnd/>
            <a:tailEnd/>
          </a:ln>
          <a:effectLst/>
        </p:spPr>
        <p:txBody>
          <a:bodyPr wrap="none" anchor="ctr"/>
          <a:lstStyle/>
          <a:p>
            <a:endParaRPr lang="en-US"/>
          </a:p>
        </p:txBody>
      </p:sp>
      <p:sp>
        <p:nvSpPr>
          <p:cNvPr id="138251" name="Line 11"/>
          <p:cNvSpPr>
            <a:spLocks noChangeShapeType="1"/>
          </p:cNvSpPr>
          <p:nvPr/>
        </p:nvSpPr>
        <p:spPr bwMode="auto">
          <a:xfrm>
            <a:off x="6324600" y="4572000"/>
            <a:ext cx="0" cy="381000"/>
          </a:xfrm>
          <a:prstGeom prst="line">
            <a:avLst/>
          </a:prstGeom>
          <a:noFill/>
          <a:ln w="28575">
            <a:solidFill>
              <a:schemeClr val="tx1"/>
            </a:solidFill>
            <a:round/>
            <a:headEnd/>
            <a:tailEnd/>
          </a:ln>
          <a:effectLst/>
        </p:spPr>
        <p:txBody>
          <a:bodyPr wrap="none" anchor="ctr"/>
          <a:lstStyle/>
          <a:p>
            <a:endParaRPr lang="en-US"/>
          </a:p>
        </p:txBody>
      </p:sp>
      <p:sp>
        <p:nvSpPr>
          <p:cNvPr id="138252" name="Oval 12"/>
          <p:cNvSpPr>
            <a:spLocks noChangeArrowheads="1"/>
          </p:cNvSpPr>
          <p:nvPr/>
        </p:nvSpPr>
        <p:spPr bwMode="auto">
          <a:xfrm>
            <a:off x="5486400" y="4953000"/>
            <a:ext cx="228600" cy="228600"/>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138253" name="Oval 13"/>
          <p:cNvSpPr>
            <a:spLocks noChangeArrowheads="1"/>
          </p:cNvSpPr>
          <p:nvPr/>
        </p:nvSpPr>
        <p:spPr bwMode="auto">
          <a:xfrm>
            <a:off x="6248400" y="4953000"/>
            <a:ext cx="228600" cy="228600"/>
          </a:xfrm>
          <a:prstGeom prst="ellipse">
            <a:avLst/>
          </a:prstGeom>
          <a:solidFill>
            <a:schemeClr val="accent2"/>
          </a:solidFill>
          <a:ln w="9525">
            <a:solidFill>
              <a:schemeClr val="accent2"/>
            </a:solidFill>
            <a:round/>
            <a:headEnd/>
            <a:tailEnd/>
          </a:ln>
          <a:effectLst/>
        </p:spPr>
        <p:txBody>
          <a:bodyPr wrap="none" anchor="ctr"/>
          <a:lstStyle/>
          <a:p>
            <a:endParaRPr lang="en-US"/>
          </a:p>
        </p:txBody>
      </p:sp>
      <p:sp>
        <p:nvSpPr>
          <p:cNvPr id="138254" name="Rectangle 14"/>
          <p:cNvSpPr>
            <a:spLocks noChangeArrowheads="1"/>
          </p:cNvSpPr>
          <p:nvPr/>
        </p:nvSpPr>
        <p:spPr bwMode="auto">
          <a:xfrm>
            <a:off x="152400" y="152400"/>
            <a:ext cx="8839200" cy="1295400"/>
          </a:xfrm>
          <a:prstGeom prst="rect">
            <a:avLst/>
          </a:prstGeom>
          <a:noFill/>
          <a:ln w="9525">
            <a:noFill/>
            <a:miter lim="800000"/>
            <a:headEnd/>
            <a:tailEnd/>
          </a:ln>
          <a:effectLst/>
        </p:spPr>
        <p:txBody>
          <a:bodyPr anchor="ctr"/>
          <a:lstStyle/>
          <a:p>
            <a:r>
              <a:rPr lang="en-US" altLang="zh-TW" sz="2800">
                <a:solidFill>
                  <a:srgbClr val="000099"/>
                </a:solidFill>
                <a:latin typeface="Comic Sans MS" pitchFamily="66" charset="0"/>
                <a:ea typeface="PMingLiU" pitchFamily="18" charset="-120"/>
              </a:rPr>
              <a:t>An example showing how UPGMA produces</a:t>
            </a:r>
          </a:p>
          <a:p>
            <a:r>
              <a:rPr lang="en-US" altLang="zh-TW" sz="2800">
                <a:solidFill>
                  <a:srgbClr val="000099"/>
                </a:solidFill>
                <a:latin typeface="Comic Sans MS" pitchFamily="66" charset="0"/>
                <a:ea typeface="PMingLiU" pitchFamily="18" charset="-120"/>
              </a:rPr>
              <a:t>a rooted phylogenetic tree</a:t>
            </a:r>
          </a:p>
        </p:txBody>
      </p:sp>
      <p:sp>
        <p:nvSpPr>
          <p:cNvPr id="138258" name="Oval 18"/>
          <p:cNvSpPr>
            <a:spLocks noChangeArrowheads="1"/>
          </p:cNvSpPr>
          <p:nvPr/>
        </p:nvSpPr>
        <p:spPr bwMode="auto">
          <a:xfrm>
            <a:off x="1905000" y="2971800"/>
            <a:ext cx="228600" cy="228600"/>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138259" name="Oval 19"/>
          <p:cNvSpPr>
            <a:spLocks noChangeArrowheads="1"/>
          </p:cNvSpPr>
          <p:nvPr/>
        </p:nvSpPr>
        <p:spPr bwMode="auto">
          <a:xfrm>
            <a:off x="3505200" y="4419600"/>
            <a:ext cx="228600" cy="228600"/>
          </a:xfrm>
          <a:prstGeom prst="ellipse">
            <a:avLst/>
          </a:prstGeom>
          <a:solidFill>
            <a:srgbClr val="F6A8EB"/>
          </a:solidFill>
          <a:ln w="9525">
            <a:solidFill>
              <a:schemeClr val="tx1"/>
            </a:solidFill>
            <a:round/>
            <a:headEnd/>
            <a:tailEnd/>
          </a:ln>
          <a:effectLst/>
        </p:spPr>
        <p:txBody>
          <a:bodyPr wrap="none" anchor="ctr"/>
          <a:lstStyle/>
          <a:p>
            <a:endParaRPr lang="en-US"/>
          </a:p>
        </p:txBody>
      </p:sp>
      <p:sp>
        <p:nvSpPr>
          <p:cNvPr id="138260" name="Oval 20"/>
          <p:cNvSpPr>
            <a:spLocks noChangeArrowheads="1"/>
          </p:cNvSpPr>
          <p:nvPr/>
        </p:nvSpPr>
        <p:spPr bwMode="auto">
          <a:xfrm>
            <a:off x="2819400" y="2971800"/>
            <a:ext cx="228600" cy="228600"/>
          </a:xfrm>
          <a:prstGeom prst="ellipse">
            <a:avLst/>
          </a:prstGeom>
          <a:solidFill>
            <a:schemeClr val="accent2"/>
          </a:solidFill>
          <a:ln w="9525">
            <a:solidFill>
              <a:schemeClr val="accent2"/>
            </a:solidFill>
            <a:round/>
            <a:headEnd/>
            <a:tailEnd/>
          </a:ln>
          <a:effectLst/>
        </p:spPr>
        <p:txBody>
          <a:bodyPr wrap="none" anchor="ctr"/>
          <a:lstStyle/>
          <a:p>
            <a:endParaRPr lang="en-US"/>
          </a:p>
        </p:txBody>
      </p:sp>
      <p:grpSp>
        <p:nvGrpSpPr>
          <p:cNvPr id="138267" name="Group 27"/>
          <p:cNvGrpSpPr>
            <a:grpSpLocks/>
          </p:cNvGrpSpPr>
          <p:nvPr/>
        </p:nvGrpSpPr>
        <p:grpSpPr bwMode="auto">
          <a:xfrm>
            <a:off x="1828800" y="4724400"/>
            <a:ext cx="1104900" cy="987425"/>
            <a:chOff x="1152" y="2976"/>
            <a:chExt cx="696" cy="622"/>
          </a:xfrm>
        </p:grpSpPr>
        <p:sp>
          <p:nvSpPr>
            <p:cNvPr id="138268" name="Oval 28"/>
            <p:cNvSpPr>
              <a:spLocks noChangeArrowheads="1"/>
            </p:cNvSpPr>
            <p:nvPr/>
          </p:nvSpPr>
          <p:spPr bwMode="auto">
            <a:xfrm>
              <a:off x="1152" y="2976"/>
              <a:ext cx="144" cy="144"/>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138269" name="Oval 29"/>
            <p:cNvSpPr>
              <a:spLocks noChangeArrowheads="1"/>
            </p:cNvSpPr>
            <p:nvPr/>
          </p:nvSpPr>
          <p:spPr bwMode="auto">
            <a:xfrm>
              <a:off x="1704" y="3454"/>
              <a:ext cx="144" cy="144"/>
            </a:xfrm>
            <a:prstGeom prst="ellipse">
              <a:avLst/>
            </a:prstGeom>
            <a:solidFill>
              <a:srgbClr val="EA6928"/>
            </a:solidFill>
            <a:ln w="9525">
              <a:solidFill>
                <a:schemeClr val="tx1"/>
              </a:solidFill>
              <a:round/>
              <a:headEnd/>
              <a:tailEnd/>
            </a:ln>
            <a:effectLst/>
          </p:spPr>
          <p:txBody>
            <a:bodyPr wrap="none" anchor="ctr"/>
            <a:lstStyle/>
            <a:p>
              <a:endParaRPr lang="en-US"/>
            </a:p>
          </p:txBody>
        </p:sp>
      </p:gr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Dia számának helye 2"/>
          <p:cNvSpPr>
            <a:spLocks noGrp="1"/>
          </p:cNvSpPr>
          <p:nvPr>
            <p:ph type="sldNum" sz="quarter" idx="11"/>
          </p:nvPr>
        </p:nvSpPr>
        <p:spPr/>
        <p:txBody>
          <a:bodyPr/>
          <a:lstStyle/>
          <a:p>
            <a:fld id="{15E7E15A-B59D-490E-A1D6-ED83441B260A}" type="slidenum">
              <a:rPr lang="en-US"/>
              <a:pPr/>
              <a:t>34</a:t>
            </a:fld>
            <a:endParaRPr lang="en-US"/>
          </a:p>
        </p:txBody>
      </p:sp>
      <p:sp>
        <p:nvSpPr>
          <p:cNvPr id="139266" name="Oval 2"/>
          <p:cNvSpPr>
            <a:spLocks noChangeArrowheads="1"/>
          </p:cNvSpPr>
          <p:nvPr/>
        </p:nvSpPr>
        <p:spPr bwMode="auto">
          <a:xfrm>
            <a:off x="1905000" y="2971800"/>
            <a:ext cx="228600" cy="228600"/>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139267" name="Oval 3"/>
          <p:cNvSpPr>
            <a:spLocks noChangeArrowheads="1"/>
          </p:cNvSpPr>
          <p:nvPr/>
        </p:nvSpPr>
        <p:spPr bwMode="auto">
          <a:xfrm>
            <a:off x="3505200" y="4419600"/>
            <a:ext cx="228600" cy="228600"/>
          </a:xfrm>
          <a:prstGeom prst="ellipse">
            <a:avLst/>
          </a:prstGeom>
          <a:solidFill>
            <a:srgbClr val="F6A8EB"/>
          </a:solidFill>
          <a:ln w="9525">
            <a:solidFill>
              <a:schemeClr val="tx1"/>
            </a:solidFill>
            <a:round/>
            <a:headEnd/>
            <a:tailEnd/>
          </a:ln>
          <a:effectLst/>
        </p:spPr>
        <p:txBody>
          <a:bodyPr wrap="none" anchor="ctr"/>
          <a:lstStyle/>
          <a:p>
            <a:endParaRPr lang="en-US"/>
          </a:p>
        </p:txBody>
      </p:sp>
      <p:sp>
        <p:nvSpPr>
          <p:cNvPr id="139268" name="Oval 4"/>
          <p:cNvSpPr>
            <a:spLocks noChangeArrowheads="1"/>
          </p:cNvSpPr>
          <p:nvPr/>
        </p:nvSpPr>
        <p:spPr bwMode="auto">
          <a:xfrm>
            <a:off x="2819400" y="2971800"/>
            <a:ext cx="228600" cy="228600"/>
          </a:xfrm>
          <a:prstGeom prst="ellipse">
            <a:avLst/>
          </a:prstGeom>
          <a:solidFill>
            <a:schemeClr val="accent2"/>
          </a:solidFill>
          <a:ln w="9525">
            <a:solidFill>
              <a:schemeClr val="accent2"/>
            </a:solidFill>
            <a:round/>
            <a:headEnd/>
            <a:tailEnd/>
          </a:ln>
          <a:effectLst/>
        </p:spPr>
        <p:txBody>
          <a:bodyPr wrap="none" anchor="ctr"/>
          <a:lstStyle/>
          <a:p>
            <a:endParaRPr lang="en-US"/>
          </a:p>
        </p:txBody>
      </p:sp>
      <p:sp>
        <p:nvSpPr>
          <p:cNvPr id="139271" name="Oval 7"/>
          <p:cNvSpPr>
            <a:spLocks noChangeArrowheads="1"/>
          </p:cNvSpPr>
          <p:nvPr/>
        </p:nvSpPr>
        <p:spPr bwMode="auto">
          <a:xfrm>
            <a:off x="1447800" y="2667000"/>
            <a:ext cx="1981200" cy="838200"/>
          </a:xfrm>
          <a:prstGeom prst="ellipse">
            <a:avLst/>
          </a:prstGeom>
          <a:noFill/>
          <a:ln w="28575">
            <a:solidFill>
              <a:schemeClr val="tx1"/>
            </a:solidFill>
            <a:round/>
            <a:headEnd/>
            <a:tailEnd/>
          </a:ln>
          <a:effectLst/>
        </p:spPr>
        <p:txBody>
          <a:bodyPr wrap="none" anchor="ctr"/>
          <a:lstStyle/>
          <a:p>
            <a:endParaRPr lang="en-US"/>
          </a:p>
        </p:txBody>
      </p:sp>
      <p:sp>
        <p:nvSpPr>
          <p:cNvPr id="139272" name="Line 8"/>
          <p:cNvSpPr>
            <a:spLocks noChangeShapeType="1"/>
          </p:cNvSpPr>
          <p:nvPr/>
        </p:nvSpPr>
        <p:spPr bwMode="auto">
          <a:xfrm>
            <a:off x="5562600" y="4572000"/>
            <a:ext cx="762000" cy="0"/>
          </a:xfrm>
          <a:prstGeom prst="line">
            <a:avLst/>
          </a:prstGeom>
          <a:noFill/>
          <a:ln w="28575">
            <a:solidFill>
              <a:schemeClr val="tx1"/>
            </a:solidFill>
            <a:round/>
            <a:headEnd/>
            <a:tailEnd/>
          </a:ln>
          <a:effectLst/>
        </p:spPr>
        <p:txBody>
          <a:bodyPr wrap="none" anchor="ctr"/>
          <a:lstStyle/>
          <a:p>
            <a:endParaRPr lang="en-US"/>
          </a:p>
        </p:txBody>
      </p:sp>
      <p:sp>
        <p:nvSpPr>
          <p:cNvPr id="139273" name="Line 9"/>
          <p:cNvSpPr>
            <a:spLocks noChangeShapeType="1"/>
          </p:cNvSpPr>
          <p:nvPr/>
        </p:nvSpPr>
        <p:spPr bwMode="auto">
          <a:xfrm>
            <a:off x="5562600" y="4572000"/>
            <a:ext cx="0" cy="381000"/>
          </a:xfrm>
          <a:prstGeom prst="line">
            <a:avLst/>
          </a:prstGeom>
          <a:noFill/>
          <a:ln w="28575">
            <a:solidFill>
              <a:schemeClr val="tx1"/>
            </a:solidFill>
            <a:round/>
            <a:headEnd/>
            <a:tailEnd/>
          </a:ln>
          <a:effectLst/>
        </p:spPr>
        <p:txBody>
          <a:bodyPr wrap="none" anchor="ctr"/>
          <a:lstStyle/>
          <a:p>
            <a:endParaRPr lang="en-US"/>
          </a:p>
        </p:txBody>
      </p:sp>
      <p:sp>
        <p:nvSpPr>
          <p:cNvPr id="139274" name="Line 10"/>
          <p:cNvSpPr>
            <a:spLocks noChangeShapeType="1"/>
          </p:cNvSpPr>
          <p:nvPr/>
        </p:nvSpPr>
        <p:spPr bwMode="auto">
          <a:xfrm>
            <a:off x="6324600" y="4572000"/>
            <a:ext cx="0" cy="381000"/>
          </a:xfrm>
          <a:prstGeom prst="line">
            <a:avLst/>
          </a:prstGeom>
          <a:noFill/>
          <a:ln w="28575">
            <a:solidFill>
              <a:schemeClr val="tx1"/>
            </a:solidFill>
            <a:round/>
            <a:headEnd/>
            <a:tailEnd/>
          </a:ln>
          <a:effectLst/>
        </p:spPr>
        <p:txBody>
          <a:bodyPr wrap="none" anchor="ctr"/>
          <a:lstStyle/>
          <a:p>
            <a:endParaRPr lang="en-US"/>
          </a:p>
        </p:txBody>
      </p:sp>
      <p:sp>
        <p:nvSpPr>
          <p:cNvPr id="139275" name="Oval 11"/>
          <p:cNvSpPr>
            <a:spLocks noChangeArrowheads="1"/>
          </p:cNvSpPr>
          <p:nvPr/>
        </p:nvSpPr>
        <p:spPr bwMode="auto">
          <a:xfrm>
            <a:off x="5486400" y="4953000"/>
            <a:ext cx="228600" cy="228600"/>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139276" name="Oval 12"/>
          <p:cNvSpPr>
            <a:spLocks noChangeArrowheads="1"/>
          </p:cNvSpPr>
          <p:nvPr/>
        </p:nvSpPr>
        <p:spPr bwMode="auto">
          <a:xfrm>
            <a:off x="6248400" y="4953000"/>
            <a:ext cx="228600" cy="228600"/>
          </a:xfrm>
          <a:prstGeom prst="ellipse">
            <a:avLst/>
          </a:prstGeom>
          <a:solidFill>
            <a:schemeClr val="accent2"/>
          </a:solidFill>
          <a:ln w="9525">
            <a:solidFill>
              <a:schemeClr val="accent2"/>
            </a:solidFill>
            <a:round/>
            <a:headEnd/>
            <a:tailEnd/>
          </a:ln>
          <a:effectLst/>
        </p:spPr>
        <p:txBody>
          <a:bodyPr wrap="none" anchor="ctr"/>
          <a:lstStyle/>
          <a:p>
            <a:endParaRPr lang="en-US"/>
          </a:p>
        </p:txBody>
      </p:sp>
      <p:sp>
        <p:nvSpPr>
          <p:cNvPr id="139278" name="Line 14"/>
          <p:cNvSpPr>
            <a:spLocks noChangeShapeType="1"/>
          </p:cNvSpPr>
          <p:nvPr/>
        </p:nvSpPr>
        <p:spPr bwMode="auto">
          <a:xfrm>
            <a:off x="7315200" y="4191000"/>
            <a:ext cx="0" cy="381000"/>
          </a:xfrm>
          <a:prstGeom prst="line">
            <a:avLst/>
          </a:prstGeom>
          <a:noFill/>
          <a:ln w="28575">
            <a:solidFill>
              <a:schemeClr val="tx1"/>
            </a:solidFill>
            <a:round/>
            <a:headEnd/>
            <a:tailEnd/>
          </a:ln>
          <a:effectLst/>
        </p:spPr>
        <p:txBody>
          <a:bodyPr wrap="none" anchor="ctr"/>
          <a:lstStyle/>
          <a:p>
            <a:endParaRPr lang="en-US"/>
          </a:p>
        </p:txBody>
      </p:sp>
      <p:sp>
        <p:nvSpPr>
          <p:cNvPr id="139279" name="Line 15"/>
          <p:cNvSpPr>
            <a:spLocks noChangeShapeType="1"/>
          </p:cNvSpPr>
          <p:nvPr/>
        </p:nvSpPr>
        <p:spPr bwMode="auto">
          <a:xfrm>
            <a:off x="6934200" y="4572000"/>
            <a:ext cx="762000" cy="0"/>
          </a:xfrm>
          <a:prstGeom prst="line">
            <a:avLst/>
          </a:prstGeom>
          <a:noFill/>
          <a:ln w="28575">
            <a:solidFill>
              <a:schemeClr val="tx1"/>
            </a:solidFill>
            <a:round/>
            <a:headEnd/>
            <a:tailEnd/>
          </a:ln>
          <a:effectLst/>
        </p:spPr>
        <p:txBody>
          <a:bodyPr wrap="none" anchor="ctr"/>
          <a:lstStyle/>
          <a:p>
            <a:endParaRPr lang="en-US"/>
          </a:p>
        </p:txBody>
      </p:sp>
      <p:sp>
        <p:nvSpPr>
          <p:cNvPr id="139280" name="Line 16"/>
          <p:cNvSpPr>
            <a:spLocks noChangeShapeType="1"/>
          </p:cNvSpPr>
          <p:nvPr/>
        </p:nvSpPr>
        <p:spPr bwMode="auto">
          <a:xfrm>
            <a:off x="6934200" y="4572000"/>
            <a:ext cx="0" cy="381000"/>
          </a:xfrm>
          <a:prstGeom prst="line">
            <a:avLst/>
          </a:prstGeom>
          <a:noFill/>
          <a:ln w="28575">
            <a:solidFill>
              <a:schemeClr val="tx1"/>
            </a:solidFill>
            <a:round/>
            <a:headEnd/>
            <a:tailEnd/>
          </a:ln>
          <a:effectLst/>
        </p:spPr>
        <p:txBody>
          <a:bodyPr wrap="none" anchor="ctr"/>
          <a:lstStyle/>
          <a:p>
            <a:endParaRPr lang="en-US"/>
          </a:p>
        </p:txBody>
      </p:sp>
      <p:sp>
        <p:nvSpPr>
          <p:cNvPr id="139281" name="Line 17"/>
          <p:cNvSpPr>
            <a:spLocks noChangeShapeType="1"/>
          </p:cNvSpPr>
          <p:nvPr/>
        </p:nvSpPr>
        <p:spPr bwMode="auto">
          <a:xfrm>
            <a:off x="7696200" y="4572000"/>
            <a:ext cx="0" cy="381000"/>
          </a:xfrm>
          <a:prstGeom prst="line">
            <a:avLst/>
          </a:prstGeom>
          <a:noFill/>
          <a:ln w="28575">
            <a:solidFill>
              <a:schemeClr val="tx1"/>
            </a:solidFill>
            <a:round/>
            <a:headEnd/>
            <a:tailEnd/>
          </a:ln>
          <a:effectLst/>
        </p:spPr>
        <p:txBody>
          <a:bodyPr wrap="none" anchor="ctr"/>
          <a:lstStyle/>
          <a:p>
            <a:endParaRPr lang="en-US"/>
          </a:p>
        </p:txBody>
      </p:sp>
      <p:sp>
        <p:nvSpPr>
          <p:cNvPr id="139282" name="Oval 18"/>
          <p:cNvSpPr>
            <a:spLocks noChangeArrowheads="1"/>
          </p:cNvSpPr>
          <p:nvPr/>
        </p:nvSpPr>
        <p:spPr bwMode="auto">
          <a:xfrm>
            <a:off x="6858000" y="4953000"/>
            <a:ext cx="228600" cy="2286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139283" name="Oval 19"/>
          <p:cNvSpPr>
            <a:spLocks noChangeArrowheads="1"/>
          </p:cNvSpPr>
          <p:nvPr/>
        </p:nvSpPr>
        <p:spPr bwMode="auto">
          <a:xfrm>
            <a:off x="7620000" y="4953000"/>
            <a:ext cx="228600" cy="228600"/>
          </a:xfrm>
          <a:prstGeom prst="ellipse">
            <a:avLst/>
          </a:prstGeom>
          <a:solidFill>
            <a:srgbClr val="EA6928"/>
          </a:solidFill>
          <a:ln w="9525">
            <a:solidFill>
              <a:schemeClr val="tx1"/>
            </a:solidFill>
            <a:round/>
            <a:headEnd/>
            <a:tailEnd/>
          </a:ln>
          <a:effectLst/>
        </p:spPr>
        <p:txBody>
          <a:bodyPr wrap="none" anchor="ctr"/>
          <a:lstStyle/>
          <a:p>
            <a:endParaRPr lang="en-US"/>
          </a:p>
        </p:txBody>
      </p:sp>
      <p:sp>
        <p:nvSpPr>
          <p:cNvPr id="139284" name="Line 20"/>
          <p:cNvSpPr>
            <a:spLocks noChangeShapeType="1"/>
          </p:cNvSpPr>
          <p:nvPr/>
        </p:nvSpPr>
        <p:spPr bwMode="auto">
          <a:xfrm>
            <a:off x="5943600" y="4191000"/>
            <a:ext cx="0" cy="381000"/>
          </a:xfrm>
          <a:prstGeom prst="line">
            <a:avLst/>
          </a:prstGeom>
          <a:noFill/>
          <a:ln w="28575">
            <a:solidFill>
              <a:schemeClr val="tx1"/>
            </a:solidFill>
            <a:round/>
            <a:headEnd/>
            <a:tailEnd/>
          </a:ln>
          <a:effectLst/>
        </p:spPr>
        <p:txBody>
          <a:bodyPr wrap="none" anchor="ctr"/>
          <a:lstStyle/>
          <a:p>
            <a:endParaRPr lang="en-US"/>
          </a:p>
        </p:txBody>
      </p:sp>
      <p:sp>
        <p:nvSpPr>
          <p:cNvPr id="139285" name="Rectangle 21"/>
          <p:cNvSpPr>
            <a:spLocks noChangeArrowheads="1"/>
          </p:cNvSpPr>
          <p:nvPr/>
        </p:nvSpPr>
        <p:spPr bwMode="auto">
          <a:xfrm>
            <a:off x="152400" y="152400"/>
            <a:ext cx="8839200" cy="1295400"/>
          </a:xfrm>
          <a:prstGeom prst="rect">
            <a:avLst/>
          </a:prstGeom>
          <a:noFill/>
          <a:ln w="9525">
            <a:noFill/>
            <a:miter lim="800000"/>
            <a:headEnd/>
            <a:tailEnd/>
          </a:ln>
          <a:effectLst/>
        </p:spPr>
        <p:txBody>
          <a:bodyPr anchor="ctr"/>
          <a:lstStyle/>
          <a:p>
            <a:r>
              <a:rPr lang="en-US" altLang="zh-TW" sz="2800">
                <a:solidFill>
                  <a:srgbClr val="000099"/>
                </a:solidFill>
                <a:latin typeface="Comic Sans MS" pitchFamily="66" charset="0"/>
                <a:ea typeface="PMingLiU" pitchFamily="18" charset="-120"/>
              </a:rPr>
              <a:t>An example showing how UPGMA produces</a:t>
            </a:r>
          </a:p>
          <a:p>
            <a:r>
              <a:rPr lang="en-US" altLang="zh-TW" sz="2800">
                <a:solidFill>
                  <a:srgbClr val="000099"/>
                </a:solidFill>
                <a:latin typeface="Comic Sans MS" pitchFamily="66" charset="0"/>
                <a:ea typeface="PMingLiU" pitchFamily="18" charset="-120"/>
              </a:rPr>
              <a:t>a rooted phylogenetic tree</a:t>
            </a:r>
          </a:p>
        </p:txBody>
      </p:sp>
      <p:grpSp>
        <p:nvGrpSpPr>
          <p:cNvPr id="139295" name="Group 31"/>
          <p:cNvGrpSpPr>
            <a:grpSpLocks/>
          </p:cNvGrpSpPr>
          <p:nvPr/>
        </p:nvGrpSpPr>
        <p:grpSpPr bwMode="auto">
          <a:xfrm>
            <a:off x="1460500" y="4724400"/>
            <a:ext cx="1917700" cy="987425"/>
            <a:chOff x="920" y="2976"/>
            <a:chExt cx="1208" cy="622"/>
          </a:xfrm>
        </p:grpSpPr>
        <p:sp>
          <p:nvSpPr>
            <p:cNvPr id="139277" name="Oval 13"/>
            <p:cNvSpPr>
              <a:spLocks noChangeArrowheads="1"/>
            </p:cNvSpPr>
            <p:nvPr/>
          </p:nvSpPr>
          <p:spPr bwMode="auto">
            <a:xfrm rot="-8897612">
              <a:off x="920" y="2993"/>
              <a:ext cx="1208" cy="600"/>
            </a:xfrm>
            <a:prstGeom prst="ellipse">
              <a:avLst/>
            </a:prstGeom>
            <a:noFill/>
            <a:ln w="28575">
              <a:solidFill>
                <a:schemeClr val="tx1"/>
              </a:solidFill>
              <a:round/>
              <a:headEnd/>
              <a:tailEnd/>
            </a:ln>
            <a:effectLst/>
          </p:spPr>
          <p:txBody>
            <a:bodyPr wrap="none" anchor="ctr"/>
            <a:lstStyle/>
            <a:p>
              <a:endParaRPr lang="en-US"/>
            </a:p>
          </p:txBody>
        </p:sp>
        <p:grpSp>
          <p:nvGrpSpPr>
            <p:cNvPr id="139292" name="Group 28"/>
            <p:cNvGrpSpPr>
              <a:grpSpLocks/>
            </p:cNvGrpSpPr>
            <p:nvPr/>
          </p:nvGrpSpPr>
          <p:grpSpPr bwMode="auto">
            <a:xfrm>
              <a:off x="1152" y="2976"/>
              <a:ext cx="696" cy="622"/>
              <a:chOff x="1152" y="2976"/>
              <a:chExt cx="696" cy="622"/>
            </a:xfrm>
          </p:grpSpPr>
          <p:sp>
            <p:nvSpPr>
              <p:cNvPr id="139293" name="Oval 29"/>
              <p:cNvSpPr>
                <a:spLocks noChangeArrowheads="1"/>
              </p:cNvSpPr>
              <p:nvPr/>
            </p:nvSpPr>
            <p:spPr bwMode="auto">
              <a:xfrm>
                <a:off x="1152" y="2976"/>
                <a:ext cx="144" cy="144"/>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139294" name="Oval 30"/>
              <p:cNvSpPr>
                <a:spLocks noChangeArrowheads="1"/>
              </p:cNvSpPr>
              <p:nvPr/>
            </p:nvSpPr>
            <p:spPr bwMode="auto">
              <a:xfrm>
                <a:off x="1704" y="3454"/>
                <a:ext cx="144" cy="144"/>
              </a:xfrm>
              <a:prstGeom prst="ellipse">
                <a:avLst/>
              </a:prstGeom>
              <a:solidFill>
                <a:srgbClr val="EA6928"/>
              </a:solidFill>
              <a:ln w="9525">
                <a:solidFill>
                  <a:schemeClr val="tx1"/>
                </a:solidFill>
                <a:round/>
                <a:headEnd/>
                <a:tailEnd/>
              </a:ln>
              <a:effectLst/>
            </p:spPr>
            <p:txBody>
              <a:bodyPr wrap="none" anchor="ctr"/>
              <a:lstStyle/>
              <a:p>
                <a:endParaRPr lang="en-US"/>
              </a:p>
            </p:txBody>
          </p:sp>
        </p:grpSp>
      </p:gr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Dia számának helye 2"/>
          <p:cNvSpPr>
            <a:spLocks noGrp="1"/>
          </p:cNvSpPr>
          <p:nvPr>
            <p:ph type="sldNum" sz="quarter" idx="11"/>
          </p:nvPr>
        </p:nvSpPr>
        <p:spPr/>
        <p:txBody>
          <a:bodyPr/>
          <a:lstStyle/>
          <a:p>
            <a:fld id="{8BB22D42-A2F7-47F6-9F6F-B42909D90733}" type="slidenum">
              <a:rPr lang="en-US"/>
              <a:pPr/>
              <a:t>35</a:t>
            </a:fld>
            <a:endParaRPr lang="en-US"/>
          </a:p>
        </p:txBody>
      </p:sp>
      <p:sp>
        <p:nvSpPr>
          <p:cNvPr id="140290" name="Oval 2"/>
          <p:cNvSpPr>
            <a:spLocks noChangeArrowheads="1"/>
          </p:cNvSpPr>
          <p:nvPr/>
        </p:nvSpPr>
        <p:spPr bwMode="auto">
          <a:xfrm>
            <a:off x="1905000" y="2971800"/>
            <a:ext cx="228600" cy="228600"/>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140292" name="Oval 4"/>
          <p:cNvSpPr>
            <a:spLocks noChangeArrowheads="1"/>
          </p:cNvSpPr>
          <p:nvPr/>
        </p:nvSpPr>
        <p:spPr bwMode="auto">
          <a:xfrm>
            <a:off x="2819400" y="2971800"/>
            <a:ext cx="228600" cy="228600"/>
          </a:xfrm>
          <a:prstGeom prst="ellipse">
            <a:avLst/>
          </a:prstGeom>
          <a:solidFill>
            <a:schemeClr val="accent2"/>
          </a:solidFill>
          <a:ln w="9525">
            <a:solidFill>
              <a:schemeClr val="accent2"/>
            </a:solidFill>
            <a:round/>
            <a:headEnd/>
            <a:tailEnd/>
          </a:ln>
          <a:effectLst/>
        </p:spPr>
        <p:txBody>
          <a:bodyPr wrap="none" anchor="ctr"/>
          <a:lstStyle/>
          <a:p>
            <a:endParaRPr lang="en-US"/>
          </a:p>
        </p:txBody>
      </p:sp>
      <p:sp>
        <p:nvSpPr>
          <p:cNvPr id="140295" name="Oval 7"/>
          <p:cNvSpPr>
            <a:spLocks noChangeArrowheads="1"/>
          </p:cNvSpPr>
          <p:nvPr/>
        </p:nvSpPr>
        <p:spPr bwMode="auto">
          <a:xfrm>
            <a:off x="1447800" y="2667000"/>
            <a:ext cx="1981200" cy="838200"/>
          </a:xfrm>
          <a:prstGeom prst="ellipse">
            <a:avLst/>
          </a:prstGeom>
          <a:noFill/>
          <a:ln w="28575">
            <a:solidFill>
              <a:schemeClr val="tx1"/>
            </a:solidFill>
            <a:round/>
            <a:headEnd/>
            <a:tailEnd/>
          </a:ln>
          <a:effectLst/>
        </p:spPr>
        <p:txBody>
          <a:bodyPr wrap="none" anchor="ctr"/>
          <a:lstStyle/>
          <a:p>
            <a:endParaRPr lang="en-US"/>
          </a:p>
        </p:txBody>
      </p:sp>
      <p:sp>
        <p:nvSpPr>
          <p:cNvPr id="140296" name="Line 8"/>
          <p:cNvSpPr>
            <a:spLocks noChangeShapeType="1"/>
          </p:cNvSpPr>
          <p:nvPr/>
        </p:nvSpPr>
        <p:spPr bwMode="auto">
          <a:xfrm>
            <a:off x="5562600" y="4572000"/>
            <a:ext cx="762000" cy="0"/>
          </a:xfrm>
          <a:prstGeom prst="line">
            <a:avLst/>
          </a:prstGeom>
          <a:noFill/>
          <a:ln w="28575">
            <a:solidFill>
              <a:schemeClr val="tx1"/>
            </a:solidFill>
            <a:round/>
            <a:headEnd/>
            <a:tailEnd/>
          </a:ln>
          <a:effectLst/>
        </p:spPr>
        <p:txBody>
          <a:bodyPr wrap="none" anchor="ctr"/>
          <a:lstStyle/>
          <a:p>
            <a:endParaRPr lang="en-US"/>
          </a:p>
        </p:txBody>
      </p:sp>
      <p:sp>
        <p:nvSpPr>
          <p:cNvPr id="140297" name="Line 9"/>
          <p:cNvSpPr>
            <a:spLocks noChangeShapeType="1"/>
          </p:cNvSpPr>
          <p:nvPr/>
        </p:nvSpPr>
        <p:spPr bwMode="auto">
          <a:xfrm>
            <a:off x="5562600" y="4572000"/>
            <a:ext cx="0" cy="381000"/>
          </a:xfrm>
          <a:prstGeom prst="line">
            <a:avLst/>
          </a:prstGeom>
          <a:noFill/>
          <a:ln w="28575">
            <a:solidFill>
              <a:schemeClr val="tx1"/>
            </a:solidFill>
            <a:round/>
            <a:headEnd/>
            <a:tailEnd/>
          </a:ln>
          <a:effectLst/>
        </p:spPr>
        <p:txBody>
          <a:bodyPr wrap="none" anchor="ctr"/>
          <a:lstStyle/>
          <a:p>
            <a:endParaRPr lang="en-US"/>
          </a:p>
        </p:txBody>
      </p:sp>
      <p:sp>
        <p:nvSpPr>
          <p:cNvPr id="140298" name="Line 10"/>
          <p:cNvSpPr>
            <a:spLocks noChangeShapeType="1"/>
          </p:cNvSpPr>
          <p:nvPr/>
        </p:nvSpPr>
        <p:spPr bwMode="auto">
          <a:xfrm>
            <a:off x="6324600" y="4572000"/>
            <a:ext cx="0" cy="381000"/>
          </a:xfrm>
          <a:prstGeom prst="line">
            <a:avLst/>
          </a:prstGeom>
          <a:noFill/>
          <a:ln w="28575">
            <a:solidFill>
              <a:schemeClr val="tx1"/>
            </a:solidFill>
            <a:round/>
            <a:headEnd/>
            <a:tailEnd/>
          </a:ln>
          <a:effectLst/>
        </p:spPr>
        <p:txBody>
          <a:bodyPr wrap="none" anchor="ctr"/>
          <a:lstStyle/>
          <a:p>
            <a:endParaRPr lang="en-US"/>
          </a:p>
        </p:txBody>
      </p:sp>
      <p:sp>
        <p:nvSpPr>
          <p:cNvPr id="140299" name="Oval 11"/>
          <p:cNvSpPr>
            <a:spLocks noChangeArrowheads="1"/>
          </p:cNvSpPr>
          <p:nvPr/>
        </p:nvSpPr>
        <p:spPr bwMode="auto">
          <a:xfrm>
            <a:off x="5486400" y="4953000"/>
            <a:ext cx="228600" cy="228600"/>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140300" name="Oval 12"/>
          <p:cNvSpPr>
            <a:spLocks noChangeArrowheads="1"/>
          </p:cNvSpPr>
          <p:nvPr/>
        </p:nvSpPr>
        <p:spPr bwMode="auto">
          <a:xfrm>
            <a:off x="6248400" y="4953000"/>
            <a:ext cx="228600" cy="228600"/>
          </a:xfrm>
          <a:prstGeom prst="ellipse">
            <a:avLst/>
          </a:prstGeom>
          <a:solidFill>
            <a:schemeClr val="accent2"/>
          </a:solidFill>
          <a:ln w="9525">
            <a:solidFill>
              <a:schemeClr val="accent2"/>
            </a:solidFill>
            <a:round/>
            <a:headEnd/>
            <a:tailEnd/>
          </a:ln>
          <a:effectLst/>
        </p:spPr>
        <p:txBody>
          <a:bodyPr wrap="none" anchor="ctr"/>
          <a:lstStyle/>
          <a:p>
            <a:endParaRPr lang="en-US"/>
          </a:p>
        </p:txBody>
      </p:sp>
      <p:sp>
        <p:nvSpPr>
          <p:cNvPr id="140302" name="Line 14"/>
          <p:cNvSpPr>
            <a:spLocks noChangeShapeType="1"/>
          </p:cNvSpPr>
          <p:nvPr/>
        </p:nvSpPr>
        <p:spPr bwMode="auto">
          <a:xfrm>
            <a:off x="7315200" y="4191000"/>
            <a:ext cx="0" cy="381000"/>
          </a:xfrm>
          <a:prstGeom prst="line">
            <a:avLst/>
          </a:prstGeom>
          <a:noFill/>
          <a:ln w="28575">
            <a:solidFill>
              <a:schemeClr val="tx1"/>
            </a:solidFill>
            <a:round/>
            <a:headEnd/>
            <a:tailEnd/>
          </a:ln>
          <a:effectLst/>
        </p:spPr>
        <p:txBody>
          <a:bodyPr wrap="none" anchor="ctr"/>
          <a:lstStyle/>
          <a:p>
            <a:endParaRPr lang="en-US"/>
          </a:p>
        </p:txBody>
      </p:sp>
      <p:sp>
        <p:nvSpPr>
          <p:cNvPr id="140303" name="Line 15"/>
          <p:cNvSpPr>
            <a:spLocks noChangeShapeType="1"/>
          </p:cNvSpPr>
          <p:nvPr/>
        </p:nvSpPr>
        <p:spPr bwMode="auto">
          <a:xfrm>
            <a:off x="6934200" y="4572000"/>
            <a:ext cx="762000" cy="0"/>
          </a:xfrm>
          <a:prstGeom prst="line">
            <a:avLst/>
          </a:prstGeom>
          <a:noFill/>
          <a:ln w="28575">
            <a:solidFill>
              <a:schemeClr val="tx1"/>
            </a:solidFill>
            <a:round/>
            <a:headEnd/>
            <a:tailEnd/>
          </a:ln>
          <a:effectLst/>
        </p:spPr>
        <p:txBody>
          <a:bodyPr wrap="none" anchor="ctr"/>
          <a:lstStyle/>
          <a:p>
            <a:endParaRPr lang="en-US"/>
          </a:p>
        </p:txBody>
      </p:sp>
      <p:sp>
        <p:nvSpPr>
          <p:cNvPr id="140304" name="Line 16"/>
          <p:cNvSpPr>
            <a:spLocks noChangeShapeType="1"/>
          </p:cNvSpPr>
          <p:nvPr/>
        </p:nvSpPr>
        <p:spPr bwMode="auto">
          <a:xfrm>
            <a:off x="6934200" y="4572000"/>
            <a:ext cx="0" cy="381000"/>
          </a:xfrm>
          <a:prstGeom prst="line">
            <a:avLst/>
          </a:prstGeom>
          <a:noFill/>
          <a:ln w="28575">
            <a:solidFill>
              <a:schemeClr val="tx1"/>
            </a:solidFill>
            <a:round/>
            <a:headEnd/>
            <a:tailEnd/>
          </a:ln>
          <a:effectLst/>
        </p:spPr>
        <p:txBody>
          <a:bodyPr wrap="none" anchor="ctr"/>
          <a:lstStyle/>
          <a:p>
            <a:endParaRPr lang="en-US"/>
          </a:p>
        </p:txBody>
      </p:sp>
      <p:sp>
        <p:nvSpPr>
          <p:cNvPr id="140305" name="Line 17"/>
          <p:cNvSpPr>
            <a:spLocks noChangeShapeType="1"/>
          </p:cNvSpPr>
          <p:nvPr/>
        </p:nvSpPr>
        <p:spPr bwMode="auto">
          <a:xfrm>
            <a:off x="7696200" y="4572000"/>
            <a:ext cx="0" cy="381000"/>
          </a:xfrm>
          <a:prstGeom prst="line">
            <a:avLst/>
          </a:prstGeom>
          <a:noFill/>
          <a:ln w="28575">
            <a:solidFill>
              <a:schemeClr val="tx1"/>
            </a:solidFill>
            <a:round/>
            <a:headEnd/>
            <a:tailEnd/>
          </a:ln>
          <a:effectLst/>
        </p:spPr>
        <p:txBody>
          <a:bodyPr wrap="none" anchor="ctr"/>
          <a:lstStyle/>
          <a:p>
            <a:endParaRPr lang="en-US"/>
          </a:p>
        </p:txBody>
      </p:sp>
      <p:sp>
        <p:nvSpPr>
          <p:cNvPr id="140306" name="Oval 18"/>
          <p:cNvSpPr>
            <a:spLocks noChangeArrowheads="1"/>
          </p:cNvSpPr>
          <p:nvPr/>
        </p:nvSpPr>
        <p:spPr bwMode="auto">
          <a:xfrm>
            <a:off x="6858000" y="4953000"/>
            <a:ext cx="228600" cy="2286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140307" name="Oval 19"/>
          <p:cNvSpPr>
            <a:spLocks noChangeArrowheads="1"/>
          </p:cNvSpPr>
          <p:nvPr/>
        </p:nvSpPr>
        <p:spPr bwMode="auto">
          <a:xfrm>
            <a:off x="7620000" y="4953000"/>
            <a:ext cx="228600" cy="228600"/>
          </a:xfrm>
          <a:prstGeom prst="ellipse">
            <a:avLst/>
          </a:prstGeom>
          <a:solidFill>
            <a:srgbClr val="EA6928"/>
          </a:solidFill>
          <a:ln w="9525">
            <a:solidFill>
              <a:schemeClr val="tx1"/>
            </a:solidFill>
            <a:round/>
            <a:headEnd/>
            <a:tailEnd/>
          </a:ln>
          <a:effectLst/>
        </p:spPr>
        <p:txBody>
          <a:bodyPr wrap="none" anchor="ctr"/>
          <a:lstStyle/>
          <a:p>
            <a:endParaRPr lang="en-US"/>
          </a:p>
        </p:txBody>
      </p:sp>
      <p:sp>
        <p:nvSpPr>
          <p:cNvPr id="140309" name="Line 21"/>
          <p:cNvSpPr>
            <a:spLocks noChangeShapeType="1"/>
          </p:cNvSpPr>
          <p:nvPr/>
        </p:nvSpPr>
        <p:spPr bwMode="auto">
          <a:xfrm>
            <a:off x="7315200" y="4191000"/>
            <a:ext cx="1143000" cy="0"/>
          </a:xfrm>
          <a:prstGeom prst="line">
            <a:avLst/>
          </a:prstGeom>
          <a:noFill/>
          <a:ln w="28575">
            <a:solidFill>
              <a:schemeClr val="tx1"/>
            </a:solidFill>
            <a:round/>
            <a:headEnd/>
            <a:tailEnd/>
          </a:ln>
          <a:effectLst/>
        </p:spPr>
        <p:txBody>
          <a:bodyPr wrap="none" anchor="ctr"/>
          <a:lstStyle/>
          <a:p>
            <a:endParaRPr lang="en-US"/>
          </a:p>
        </p:txBody>
      </p:sp>
      <p:sp>
        <p:nvSpPr>
          <p:cNvPr id="140310" name="Line 22"/>
          <p:cNvSpPr>
            <a:spLocks noChangeShapeType="1"/>
          </p:cNvSpPr>
          <p:nvPr/>
        </p:nvSpPr>
        <p:spPr bwMode="auto">
          <a:xfrm>
            <a:off x="8458200" y="4191000"/>
            <a:ext cx="0" cy="838200"/>
          </a:xfrm>
          <a:prstGeom prst="line">
            <a:avLst/>
          </a:prstGeom>
          <a:noFill/>
          <a:ln w="28575">
            <a:solidFill>
              <a:schemeClr val="tx1"/>
            </a:solidFill>
            <a:round/>
            <a:headEnd/>
            <a:tailEnd/>
          </a:ln>
          <a:effectLst/>
        </p:spPr>
        <p:txBody>
          <a:bodyPr wrap="none" anchor="ctr"/>
          <a:lstStyle/>
          <a:p>
            <a:endParaRPr lang="en-US"/>
          </a:p>
        </p:txBody>
      </p:sp>
      <p:sp>
        <p:nvSpPr>
          <p:cNvPr id="140311" name="Oval 23"/>
          <p:cNvSpPr>
            <a:spLocks noChangeArrowheads="1"/>
          </p:cNvSpPr>
          <p:nvPr/>
        </p:nvSpPr>
        <p:spPr bwMode="auto">
          <a:xfrm>
            <a:off x="8382000" y="4953000"/>
            <a:ext cx="228600" cy="228600"/>
          </a:xfrm>
          <a:prstGeom prst="ellipse">
            <a:avLst/>
          </a:prstGeom>
          <a:solidFill>
            <a:srgbClr val="F6A8EB"/>
          </a:solidFill>
          <a:ln w="9525">
            <a:solidFill>
              <a:schemeClr val="tx1"/>
            </a:solidFill>
            <a:round/>
            <a:headEnd/>
            <a:tailEnd/>
          </a:ln>
          <a:effectLst/>
        </p:spPr>
        <p:txBody>
          <a:bodyPr wrap="none" anchor="ctr"/>
          <a:lstStyle/>
          <a:p>
            <a:endParaRPr lang="en-US"/>
          </a:p>
        </p:txBody>
      </p:sp>
      <p:sp>
        <p:nvSpPr>
          <p:cNvPr id="140312" name="Line 24"/>
          <p:cNvSpPr>
            <a:spLocks noChangeShapeType="1"/>
          </p:cNvSpPr>
          <p:nvPr/>
        </p:nvSpPr>
        <p:spPr bwMode="auto">
          <a:xfrm flipV="1">
            <a:off x="7924800" y="3886200"/>
            <a:ext cx="0" cy="304800"/>
          </a:xfrm>
          <a:prstGeom prst="line">
            <a:avLst/>
          </a:prstGeom>
          <a:noFill/>
          <a:ln w="28575">
            <a:solidFill>
              <a:schemeClr val="tx1"/>
            </a:solidFill>
            <a:round/>
            <a:headEnd/>
            <a:tailEnd/>
          </a:ln>
          <a:effectLst/>
        </p:spPr>
        <p:txBody>
          <a:bodyPr wrap="none" anchor="ctr"/>
          <a:lstStyle/>
          <a:p>
            <a:endParaRPr lang="en-US"/>
          </a:p>
        </p:txBody>
      </p:sp>
      <p:sp>
        <p:nvSpPr>
          <p:cNvPr id="140313" name="Line 25"/>
          <p:cNvSpPr>
            <a:spLocks noChangeShapeType="1"/>
          </p:cNvSpPr>
          <p:nvPr/>
        </p:nvSpPr>
        <p:spPr bwMode="auto">
          <a:xfrm>
            <a:off x="5943600" y="4191000"/>
            <a:ext cx="0" cy="381000"/>
          </a:xfrm>
          <a:prstGeom prst="line">
            <a:avLst/>
          </a:prstGeom>
          <a:noFill/>
          <a:ln w="28575">
            <a:solidFill>
              <a:schemeClr val="tx1"/>
            </a:solidFill>
            <a:round/>
            <a:headEnd/>
            <a:tailEnd/>
          </a:ln>
          <a:effectLst/>
        </p:spPr>
        <p:txBody>
          <a:bodyPr wrap="none" anchor="ctr"/>
          <a:lstStyle/>
          <a:p>
            <a:endParaRPr lang="en-US"/>
          </a:p>
        </p:txBody>
      </p:sp>
      <p:sp>
        <p:nvSpPr>
          <p:cNvPr id="140314" name="Rectangle 26"/>
          <p:cNvSpPr>
            <a:spLocks noChangeArrowheads="1"/>
          </p:cNvSpPr>
          <p:nvPr/>
        </p:nvSpPr>
        <p:spPr bwMode="auto">
          <a:xfrm>
            <a:off x="152400" y="152400"/>
            <a:ext cx="8839200" cy="1295400"/>
          </a:xfrm>
          <a:prstGeom prst="rect">
            <a:avLst/>
          </a:prstGeom>
          <a:noFill/>
          <a:ln w="9525">
            <a:noFill/>
            <a:miter lim="800000"/>
            <a:headEnd/>
            <a:tailEnd/>
          </a:ln>
          <a:effectLst/>
        </p:spPr>
        <p:txBody>
          <a:bodyPr anchor="ctr"/>
          <a:lstStyle/>
          <a:p>
            <a:r>
              <a:rPr lang="en-US" altLang="zh-TW" sz="2800">
                <a:solidFill>
                  <a:srgbClr val="000099"/>
                </a:solidFill>
                <a:latin typeface="Comic Sans MS" pitchFamily="66" charset="0"/>
                <a:ea typeface="PMingLiU" pitchFamily="18" charset="-120"/>
              </a:rPr>
              <a:t>An example showing how UPGMA produces</a:t>
            </a:r>
          </a:p>
          <a:p>
            <a:r>
              <a:rPr lang="en-US" altLang="zh-TW" sz="2800">
                <a:solidFill>
                  <a:srgbClr val="000099"/>
                </a:solidFill>
                <a:latin typeface="Comic Sans MS" pitchFamily="66" charset="0"/>
                <a:ea typeface="PMingLiU" pitchFamily="18" charset="-120"/>
              </a:rPr>
              <a:t>a rooted phylogenetic tree</a:t>
            </a:r>
          </a:p>
        </p:txBody>
      </p:sp>
      <p:grpSp>
        <p:nvGrpSpPr>
          <p:cNvPr id="140320" name="Group 32"/>
          <p:cNvGrpSpPr>
            <a:grpSpLocks/>
          </p:cNvGrpSpPr>
          <p:nvPr/>
        </p:nvGrpSpPr>
        <p:grpSpPr bwMode="auto">
          <a:xfrm>
            <a:off x="1100138" y="3954463"/>
            <a:ext cx="3205162" cy="2116137"/>
            <a:chOff x="693" y="2491"/>
            <a:chExt cx="2019" cy="1333"/>
          </a:xfrm>
        </p:grpSpPr>
        <p:sp>
          <p:nvSpPr>
            <p:cNvPr id="140291" name="Oval 3"/>
            <p:cNvSpPr>
              <a:spLocks noChangeArrowheads="1"/>
            </p:cNvSpPr>
            <p:nvPr/>
          </p:nvSpPr>
          <p:spPr bwMode="auto">
            <a:xfrm>
              <a:off x="2208" y="2784"/>
              <a:ext cx="144" cy="144"/>
            </a:xfrm>
            <a:prstGeom prst="ellipse">
              <a:avLst/>
            </a:prstGeom>
            <a:solidFill>
              <a:srgbClr val="F6A8EB"/>
            </a:solidFill>
            <a:ln w="9525">
              <a:solidFill>
                <a:schemeClr val="tx1"/>
              </a:solidFill>
              <a:round/>
              <a:headEnd/>
              <a:tailEnd/>
            </a:ln>
            <a:effectLst/>
          </p:spPr>
          <p:txBody>
            <a:bodyPr wrap="none" anchor="ctr"/>
            <a:lstStyle/>
            <a:p>
              <a:endParaRPr lang="en-US"/>
            </a:p>
          </p:txBody>
        </p:sp>
        <p:sp>
          <p:nvSpPr>
            <p:cNvPr id="140308" name="Oval 20"/>
            <p:cNvSpPr>
              <a:spLocks noChangeArrowheads="1"/>
            </p:cNvSpPr>
            <p:nvPr/>
          </p:nvSpPr>
          <p:spPr bwMode="auto">
            <a:xfrm rot="-957069">
              <a:off x="693" y="2491"/>
              <a:ext cx="2019" cy="1333"/>
            </a:xfrm>
            <a:prstGeom prst="ellipse">
              <a:avLst/>
            </a:prstGeom>
            <a:noFill/>
            <a:ln w="28575">
              <a:solidFill>
                <a:schemeClr val="tx1"/>
              </a:solidFill>
              <a:round/>
              <a:headEnd/>
              <a:tailEnd/>
            </a:ln>
            <a:effectLst/>
          </p:spPr>
          <p:txBody>
            <a:bodyPr wrap="none" anchor="ctr"/>
            <a:lstStyle/>
            <a:p>
              <a:endParaRPr lang="en-US"/>
            </a:p>
          </p:txBody>
        </p:sp>
        <p:grpSp>
          <p:nvGrpSpPr>
            <p:cNvPr id="140315" name="Group 27"/>
            <p:cNvGrpSpPr>
              <a:grpSpLocks/>
            </p:cNvGrpSpPr>
            <p:nvPr/>
          </p:nvGrpSpPr>
          <p:grpSpPr bwMode="auto">
            <a:xfrm>
              <a:off x="920" y="2976"/>
              <a:ext cx="1208" cy="622"/>
              <a:chOff x="920" y="2976"/>
              <a:chExt cx="1208" cy="622"/>
            </a:xfrm>
          </p:grpSpPr>
          <p:sp>
            <p:nvSpPr>
              <p:cNvPr id="140316" name="Oval 28"/>
              <p:cNvSpPr>
                <a:spLocks noChangeArrowheads="1"/>
              </p:cNvSpPr>
              <p:nvPr/>
            </p:nvSpPr>
            <p:spPr bwMode="auto">
              <a:xfrm rot="-8897612">
                <a:off x="920" y="2993"/>
                <a:ext cx="1208" cy="600"/>
              </a:xfrm>
              <a:prstGeom prst="ellipse">
                <a:avLst/>
              </a:prstGeom>
              <a:noFill/>
              <a:ln w="28575">
                <a:solidFill>
                  <a:schemeClr val="tx1"/>
                </a:solidFill>
                <a:round/>
                <a:headEnd/>
                <a:tailEnd/>
              </a:ln>
              <a:effectLst/>
            </p:spPr>
            <p:txBody>
              <a:bodyPr wrap="none" anchor="ctr"/>
              <a:lstStyle/>
              <a:p>
                <a:endParaRPr lang="en-US"/>
              </a:p>
            </p:txBody>
          </p:sp>
          <p:grpSp>
            <p:nvGrpSpPr>
              <p:cNvPr id="140317" name="Group 29"/>
              <p:cNvGrpSpPr>
                <a:grpSpLocks/>
              </p:cNvGrpSpPr>
              <p:nvPr/>
            </p:nvGrpSpPr>
            <p:grpSpPr bwMode="auto">
              <a:xfrm>
                <a:off x="1152" y="2976"/>
                <a:ext cx="696" cy="622"/>
                <a:chOff x="1152" y="2976"/>
                <a:chExt cx="696" cy="622"/>
              </a:xfrm>
            </p:grpSpPr>
            <p:sp>
              <p:nvSpPr>
                <p:cNvPr id="140318" name="Oval 30"/>
                <p:cNvSpPr>
                  <a:spLocks noChangeArrowheads="1"/>
                </p:cNvSpPr>
                <p:nvPr/>
              </p:nvSpPr>
              <p:spPr bwMode="auto">
                <a:xfrm>
                  <a:off x="1152" y="2976"/>
                  <a:ext cx="144" cy="144"/>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140319" name="Oval 31"/>
                <p:cNvSpPr>
                  <a:spLocks noChangeArrowheads="1"/>
                </p:cNvSpPr>
                <p:nvPr/>
              </p:nvSpPr>
              <p:spPr bwMode="auto">
                <a:xfrm>
                  <a:off x="1704" y="3454"/>
                  <a:ext cx="144" cy="144"/>
                </a:xfrm>
                <a:prstGeom prst="ellipse">
                  <a:avLst/>
                </a:prstGeom>
                <a:solidFill>
                  <a:srgbClr val="EA6928"/>
                </a:solidFill>
                <a:ln w="9525">
                  <a:solidFill>
                    <a:schemeClr val="tx1"/>
                  </a:solidFill>
                  <a:round/>
                  <a:headEnd/>
                  <a:tailEnd/>
                </a:ln>
                <a:effectLst/>
              </p:spPr>
              <p:txBody>
                <a:bodyPr wrap="none" anchor="ctr"/>
                <a:lstStyle/>
                <a:p>
                  <a:endParaRPr lang="en-US"/>
                </a:p>
              </p:txBody>
            </p:sp>
          </p:grpSp>
        </p:grpSp>
      </p:gr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Dia számának helye 2"/>
          <p:cNvSpPr>
            <a:spLocks noGrp="1"/>
          </p:cNvSpPr>
          <p:nvPr>
            <p:ph type="sldNum" sz="quarter" idx="11"/>
          </p:nvPr>
        </p:nvSpPr>
        <p:spPr/>
        <p:txBody>
          <a:bodyPr/>
          <a:lstStyle/>
          <a:p>
            <a:fld id="{A00899CD-9A09-49C6-A81F-7E60F955E025}" type="slidenum">
              <a:rPr lang="en-US"/>
              <a:pPr/>
              <a:t>36</a:t>
            </a:fld>
            <a:endParaRPr lang="en-US"/>
          </a:p>
        </p:txBody>
      </p:sp>
      <p:sp>
        <p:nvSpPr>
          <p:cNvPr id="141314" name="Oval 2"/>
          <p:cNvSpPr>
            <a:spLocks noChangeArrowheads="1"/>
          </p:cNvSpPr>
          <p:nvPr/>
        </p:nvSpPr>
        <p:spPr bwMode="auto">
          <a:xfrm>
            <a:off x="1905000" y="2971800"/>
            <a:ext cx="228600" cy="228600"/>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141316" name="Oval 4"/>
          <p:cNvSpPr>
            <a:spLocks noChangeArrowheads="1"/>
          </p:cNvSpPr>
          <p:nvPr/>
        </p:nvSpPr>
        <p:spPr bwMode="auto">
          <a:xfrm>
            <a:off x="2819400" y="2971800"/>
            <a:ext cx="228600" cy="228600"/>
          </a:xfrm>
          <a:prstGeom prst="ellipse">
            <a:avLst/>
          </a:prstGeom>
          <a:solidFill>
            <a:schemeClr val="accent2"/>
          </a:solidFill>
          <a:ln w="9525">
            <a:solidFill>
              <a:schemeClr val="accent2"/>
            </a:solidFill>
            <a:round/>
            <a:headEnd/>
            <a:tailEnd/>
          </a:ln>
          <a:effectLst/>
        </p:spPr>
        <p:txBody>
          <a:bodyPr wrap="none" anchor="ctr"/>
          <a:lstStyle/>
          <a:p>
            <a:endParaRPr lang="en-US"/>
          </a:p>
        </p:txBody>
      </p:sp>
      <p:sp>
        <p:nvSpPr>
          <p:cNvPr id="141319" name="Oval 7"/>
          <p:cNvSpPr>
            <a:spLocks noChangeArrowheads="1"/>
          </p:cNvSpPr>
          <p:nvPr/>
        </p:nvSpPr>
        <p:spPr bwMode="auto">
          <a:xfrm>
            <a:off x="1447800" y="2667000"/>
            <a:ext cx="1981200" cy="838200"/>
          </a:xfrm>
          <a:prstGeom prst="ellipse">
            <a:avLst/>
          </a:prstGeom>
          <a:noFill/>
          <a:ln w="28575">
            <a:solidFill>
              <a:schemeClr val="tx1"/>
            </a:solidFill>
            <a:round/>
            <a:headEnd/>
            <a:tailEnd/>
          </a:ln>
          <a:effectLst/>
        </p:spPr>
        <p:txBody>
          <a:bodyPr wrap="none" anchor="ctr"/>
          <a:lstStyle/>
          <a:p>
            <a:endParaRPr lang="en-US"/>
          </a:p>
        </p:txBody>
      </p:sp>
      <p:sp>
        <p:nvSpPr>
          <p:cNvPr id="141320" name="Line 8"/>
          <p:cNvSpPr>
            <a:spLocks noChangeShapeType="1"/>
          </p:cNvSpPr>
          <p:nvPr/>
        </p:nvSpPr>
        <p:spPr bwMode="auto">
          <a:xfrm>
            <a:off x="5943600" y="3886200"/>
            <a:ext cx="0" cy="685800"/>
          </a:xfrm>
          <a:prstGeom prst="line">
            <a:avLst/>
          </a:prstGeom>
          <a:noFill/>
          <a:ln w="28575">
            <a:solidFill>
              <a:schemeClr val="tx1"/>
            </a:solidFill>
            <a:round/>
            <a:headEnd/>
            <a:tailEnd/>
          </a:ln>
          <a:effectLst/>
        </p:spPr>
        <p:txBody>
          <a:bodyPr wrap="none" anchor="ctr"/>
          <a:lstStyle/>
          <a:p>
            <a:endParaRPr lang="en-US"/>
          </a:p>
        </p:txBody>
      </p:sp>
      <p:sp>
        <p:nvSpPr>
          <p:cNvPr id="141321" name="Line 9"/>
          <p:cNvSpPr>
            <a:spLocks noChangeShapeType="1"/>
          </p:cNvSpPr>
          <p:nvPr/>
        </p:nvSpPr>
        <p:spPr bwMode="auto">
          <a:xfrm>
            <a:off x="5562600" y="4572000"/>
            <a:ext cx="762000" cy="0"/>
          </a:xfrm>
          <a:prstGeom prst="line">
            <a:avLst/>
          </a:prstGeom>
          <a:noFill/>
          <a:ln w="28575">
            <a:solidFill>
              <a:schemeClr val="tx1"/>
            </a:solidFill>
            <a:round/>
            <a:headEnd/>
            <a:tailEnd/>
          </a:ln>
          <a:effectLst/>
        </p:spPr>
        <p:txBody>
          <a:bodyPr wrap="none" anchor="ctr"/>
          <a:lstStyle/>
          <a:p>
            <a:endParaRPr lang="en-US"/>
          </a:p>
        </p:txBody>
      </p:sp>
      <p:sp>
        <p:nvSpPr>
          <p:cNvPr id="141322" name="Line 10"/>
          <p:cNvSpPr>
            <a:spLocks noChangeShapeType="1"/>
          </p:cNvSpPr>
          <p:nvPr/>
        </p:nvSpPr>
        <p:spPr bwMode="auto">
          <a:xfrm>
            <a:off x="5562600" y="4572000"/>
            <a:ext cx="0" cy="381000"/>
          </a:xfrm>
          <a:prstGeom prst="line">
            <a:avLst/>
          </a:prstGeom>
          <a:noFill/>
          <a:ln w="28575">
            <a:solidFill>
              <a:schemeClr val="tx1"/>
            </a:solidFill>
            <a:round/>
            <a:headEnd/>
            <a:tailEnd/>
          </a:ln>
          <a:effectLst/>
        </p:spPr>
        <p:txBody>
          <a:bodyPr wrap="none" anchor="ctr"/>
          <a:lstStyle/>
          <a:p>
            <a:endParaRPr lang="en-US"/>
          </a:p>
        </p:txBody>
      </p:sp>
      <p:sp>
        <p:nvSpPr>
          <p:cNvPr id="141323" name="Line 11"/>
          <p:cNvSpPr>
            <a:spLocks noChangeShapeType="1"/>
          </p:cNvSpPr>
          <p:nvPr/>
        </p:nvSpPr>
        <p:spPr bwMode="auto">
          <a:xfrm>
            <a:off x="6324600" y="4572000"/>
            <a:ext cx="0" cy="381000"/>
          </a:xfrm>
          <a:prstGeom prst="line">
            <a:avLst/>
          </a:prstGeom>
          <a:noFill/>
          <a:ln w="28575">
            <a:solidFill>
              <a:schemeClr val="tx1"/>
            </a:solidFill>
            <a:round/>
            <a:headEnd/>
            <a:tailEnd/>
          </a:ln>
          <a:effectLst/>
        </p:spPr>
        <p:txBody>
          <a:bodyPr wrap="none" anchor="ctr"/>
          <a:lstStyle/>
          <a:p>
            <a:endParaRPr lang="en-US"/>
          </a:p>
        </p:txBody>
      </p:sp>
      <p:sp>
        <p:nvSpPr>
          <p:cNvPr id="141324" name="Oval 12"/>
          <p:cNvSpPr>
            <a:spLocks noChangeArrowheads="1"/>
          </p:cNvSpPr>
          <p:nvPr/>
        </p:nvSpPr>
        <p:spPr bwMode="auto">
          <a:xfrm>
            <a:off x="5486400" y="4953000"/>
            <a:ext cx="228600" cy="228600"/>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141325" name="Oval 13"/>
          <p:cNvSpPr>
            <a:spLocks noChangeArrowheads="1"/>
          </p:cNvSpPr>
          <p:nvPr/>
        </p:nvSpPr>
        <p:spPr bwMode="auto">
          <a:xfrm>
            <a:off x="6248400" y="4953000"/>
            <a:ext cx="228600" cy="228600"/>
          </a:xfrm>
          <a:prstGeom prst="ellipse">
            <a:avLst/>
          </a:prstGeom>
          <a:solidFill>
            <a:schemeClr val="accent2"/>
          </a:solidFill>
          <a:ln w="9525">
            <a:solidFill>
              <a:schemeClr val="accent2"/>
            </a:solidFill>
            <a:round/>
            <a:headEnd/>
            <a:tailEnd/>
          </a:ln>
          <a:effectLst/>
        </p:spPr>
        <p:txBody>
          <a:bodyPr wrap="none" anchor="ctr"/>
          <a:lstStyle/>
          <a:p>
            <a:endParaRPr lang="en-US"/>
          </a:p>
        </p:txBody>
      </p:sp>
      <p:sp>
        <p:nvSpPr>
          <p:cNvPr id="141327" name="Line 15"/>
          <p:cNvSpPr>
            <a:spLocks noChangeShapeType="1"/>
          </p:cNvSpPr>
          <p:nvPr/>
        </p:nvSpPr>
        <p:spPr bwMode="auto">
          <a:xfrm>
            <a:off x="7315200" y="4191000"/>
            <a:ext cx="0" cy="381000"/>
          </a:xfrm>
          <a:prstGeom prst="line">
            <a:avLst/>
          </a:prstGeom>
          <a:noFill/>
          <a:ln w="28575">
            <a:solidFill>
              <a:schemeClr val="tx1"/>
            </a:solidFill>
            <a:round/>
            <a:headEnd/>
            <a:tailEnd/>
          </a:ln>
          <a:effectLst/>
        </p:spPr>
        <p:txBody>
          <a:bodyPr wrap="none" anchor="ctr"/>
          <a:lstStyle/>
          <a:p>
            <a:endParaRPr lang="en-US"/>
          </a:p>
        </p:txBody>
      </p:sp>
      <p:sp>
        <p:nvSpPr>
          <p:cNvPr id="141328" name="Line 16"/>
          <p:cNvSpPr>
            <a:spLocks noChangeShapeType="1"/>
          </p:cNvSpPr>
          <p:nvPr/>
        </p:nvSpPr>
        <p:spPr bwMode="auto">
          <a:xfrm>
            <a:off x="6934200" y="4572000"/>
            <a:ext cx="762000" cy="0"/>
          </a:xfrm>
          <a:prstGeom prst="line">
            <a:avLst/>
          </a:prstGeom>
          <a:noFill/>
          <a:ln w="28575">
            <a:solidFill>
              <a:schemeClr val="tx1"/>
            </a:solidFill>
            <a:round/>
            <a:headEnd/>
            <a:tailEnd/>
          </a:ln>
          <a:effectLst/>
        </p:spPr>
        <p:txBody>
          <a:bodyPr wrap="none" anchor="ctr"/>
          <a:lstStyle/>
          <a:p>
            <a:endParaRPr lang="en-US"/>
          </a:p>
        </p:txBody>
      </p:sp>
      <p:sp>
        <p:nvSpPr>
          <p:cNvPr id="141329" name="Line 17"/>
          <p:cNvSpPr>
            <a:spLocks noChangeShapeType="1"/>
          </p:cNvSpPr>
          <p:nvPr/>
        </p:nvSpPr>
        <p:spPr bwMode="auto">
          <a:xfrm>
            <a:off x="6934200" y="4572000"/>
            <a:ext cx="0" cy="381000"/>
          </a:xfrm>
          <a:prstGeom prst="line">
            <a:avLst/>
          </a:prstGeom>
          <a:noFill/>
          <a:ln w="28575">
            <a:solidFill>
              <a:schemeClr val="tx1"/>
            </a:solidFill>
            <a:round/>
            <a:headEnd/>
            <a:tailEnd/>
          </a:ln>
          <a:effectLst/>
        </p:spPr>
        <p:txBody>
          <a:bodyPr wrap="none" anchor="ctr"/>
          <a:lstStyle/>
          <a:p>
            <a:endParaRPr lang="en-US"/>
          </a:p>
        </p:txBody>
      </p:sp>
      <p:sp>
        <p:nvSpPr>
          <p:cNvPr id="141330" name="Line 18"/>
          <p:cNvSpPr>
            <a:spLocks noChangeShapeType="1"/>
          </p:cNvSpPr>
          <p:nvPr/>
        </p:nvSpPr>
        <p:spPr bwMode="auto">
          <a:xfrm>
            <a:off x="7696200" y="4572000"/>
            <a:ext cx="0" cy="381000"/>
          </a:xfrm>
          <a:prstGeom prst="line">
            <a:avLst/>
          </a:prstGeom>
          <a:noFill/>
          <a:ln w="28575">
            <a:solidFill>
              <a:schemeClr val="tx1"/>
            </a:solidFill>
            <a:round/>
            <a:headEnd/>
            <a:tailEnd/>
          </a:ln>
          <a:effectLst/>
        </p:spPr>
        <p:txBody>
          <a:bodyPr wrap="none" anchor="ctr"/>
          <a:lstStyle/>
          <a:p>
            <a:endParaRPr lang="en-US"/>
          </a:p>
        </p:txBody>
      </p:sp>
      <p:sp>
        <p:nvSpPr>
          <p:cNvPr id="141331" name="Oval 19"/>
          <p:cNvSpPr>
            <a:spLocks noChangeArrowheads="1"/>
          </p:cNvSpPr>
          <p:nvPr/>
        </p:nvSpPr>
        <p:spPr bwMode="auto">
          <a:xfrm>
            <a:off x="6858000" y="4953000"/>
            <a:ext cx="228600" cy="2286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141332" name="Oval 20"/>
          <p:cNvSpPr>
            <a:spLocks noChangeArrowheads="1"/>
          </p:cNvSpPr>
          <p:nvPr/>
        </p:nvSpPr>
        <p:spPr bwMode="auto">
          <a:xfrm>
            <a:off x="7620000" y="4953000"/>
            <a:ext cx="228600" cy="228600"/>
          </a:xfrm>
          <a:prstGeom prst="ellipse">
            <a:avLst/>
          </a:prstGeom>
          <a:solidFill>
            <a:srgbClr val="EA6928"/>
          </a:solidFill>
          <a:ln w="9525">
            <a:solidFill>
              <a:schemeClr val="tx1"/>
            </a:solidFill>
            <a:round/>
            <a:headEnd/>
            <a:tailEnd/>
          </a:ln>
          <a:effectLst/>
        </p:spPr>
        <p:txBody>
          <a:bodyPr wrap="none" anchor="ctr"/>
          <a:lstStyle/>
          <a:p>
            <a:endParaRPr lang="en-US"/>
          </a:p>
        </p:txBody>
      </p:sp>
      <p:sp>
        <p:nvSpPr>
          <p:cNvPr id="141334" name="Oval 22"/>
          <p:cNvSpPr>
            <a:spLocks noChangeArrowheads="1"/>
          </p:cNvSpPr>
          <p:nvPr/>
        </p:nvSpPr>
        <p:spPr bwMode="auto">
          <a:xfrm>
            <a:off x="533400" y="2209800"/>
            <a:ext cx="4114800" cy="4343400"/>
          </a:xfrm>
          <a:prstGeom prst="ellipse">
            <a:avLst/>
          </a:prstGeom>
          <a:noFill/>
          <a:ln w="28575">
            <a:solidFill>
              <a:schemeClr val="tx1"/>
            </a:solidFill>
            <a:round/>
            <a:headEnd/>
            <a:tailEnd/>
          </a:ln>
          <a:effectLst/>
        </p:spPr>
        <p:txBody>
          <a:bodyPr wrap="none" anchor="ctr"/>
          <a:lstStyle/>
          <a:p>
            <a:endParaRPr lang="en-US"/>
          </a:p>
        </p:txBody>
      </p:sp>
      <p:sp>
        <p:nvSpPr>
          <p:cNvPr id="141335" name="Line 23"/>
          <p:cNvSpPr>
            <a:spLocks noChangeShapeType="1"/>
          </p:cNvSpPr>
          <p:nvPr/>
        </p:nvSpPr>
        <p:spPr bwMode="auto">
          <a:xfrm>
            <a:off x="7315200" y="4191000"/>
            <a:ext cx="1143000" cy="0"/>
          </a:xfrm>
          <a:prstGeom prst="line">
            <a:avLst/>
          </a:prstGeom>
          <a:noFill/>
          <a:ln w="28575">
            <a:solidFill>
              <a:schemeClr val="tx1"/>
            </a:solidFill>
            <a:round/>
            <a:headEnd/>
            <a:tailEnd/>
          </a:ln>
          <a:effectLst/>
        </p:spPr>
        <p:txBody>
          <a:bodyPr wrap="none" anchor="ctr"/>
          <a:lstStyle/>
          <a:p>
            <a:endParaRPr lang="en-US"/>
          </a:p>
        </p:txBody>
      </p:sp>
      <p:sp>
        <p:nvSpPr>
          <p:cNvPr id="141336" name="Line 24"/>
          <p:cNvSpPr>
            <a:spLocks noChangeShapeType="1"/>
          </p:cNvSpPr>
          <p:nvPr/>
        </p:nvSpPr>
        <p:spPr bwMode="auto">
          <a:xfrm>
            <a:off x="8458200" y="4191000"/>
            <a:ext cx="0" cy="838200"/>
          </a:xfrm>
          <a:prstGeom prst="line">
            <a:avLst/>
          </a:prstGeom>
          <a:noFill/>
          <a:ln w="28575">
            <a:solidFill>
              <a:schemeClr val="tx1"/>
            </a:solidFill>
            <a:round/>
            <a:headEnd/>
            <a:tailEnd/>
          </a:ln>
          <a:effectLst/>
        </p:spPr>
        <p:txBody>
          <a:bodyPr wrap="none" anchor="ctr"/>
          <a:lstStyle/>
          <a:p>
            <a:endParaRPr lang="en-US"/>
          </a:p>
        </p:txBody>
      </p:sp>
      <p:sp>
        <p:nvSpPr>
          <p:cNvPr id="141337" name="Oval 25"/>
          <p:cNvSpPr>
            <a:spLocks noChangeArrowheads="1"/>
          </p:cNvSpPr>
          <p:nvPr/>
        </p:nvSpPr>
        <p:spPr bwMode="auto">
          <a:xfrm>
            <a:off x="8382000" y="4953000"/>
            <a:ext cx="228600" cy="228600"/>
          </a:xfrm>
          <a:prstGeom prst="ellipse">
            <a:avLst/>
          </a:prstGeom>
          <a:solidFill>
            <a:srgbClr val="F6A8EB"/>
          </a:solidFill>
          <a:ln w="9525">
            <a:solidFill>
              <a:schemeClr val="tx1"/>
            </a:solidFill>
            <a:round/>
            <a:headEnd/>
            <a:tailEnd/>
          </a:ln>
          <a:effectLst/>
        </p:spPr>
        <p:txBody>
          <a:bodyPr wrap="none" anchor="ctr"/>
          <a:lstStyle/>
          <a:p>
            <a:endParaRPr lang="en-US"/>
          </a:p>
        </p:txBody>
      </p:sp>
      <p:sp>
        <p:nvSpPr>
          <p:cNvPr id="141338" name="Line 26"/>
          <p:cNvSpPr>
            <a:spLocks noChangeShapeType="1"/>
          </p:cNvSpPr>
          <p:nvPr/>
        </p:nvSpPr>
        <p:spPr bwMode="auto">
          <a:xfrm flipV="1">
            <a:off x="7924800" y="3886200"/>
            <a:ext cx="0" cy="304800"/>
          </a:xfrm>
          <a:prstGeom prst="line">
            <a:avLst/>
          </a:prstGeom>
          <a:noFill/>
          <a:ln w="28575">
            <a:solidFill>
              <a:schemeClr val="tx1"/>
            </a:solidFill>
            <a:round/>
            <a:headEnd/>
            <a:tailEnd/>
          </a:ln>
          <a:effectLst/>
        </p:spPr>
        <p:txBody>
          <a:bodyPr wrap="none" anchor="ctr"/>
          <a:lstStyle/>
          <a:p>
            <a:endParaRPr lang="en-US"/>
          </a:p>
        </p:txBody>
      </p:sp>
      <p:sp>
        <p:nvSpPr>
          <p:cNvPr id="141339" name="Line 27"/>
          <p:cNvSpPr>
            <a:spLocks noChangeShapeType="1"/>
          </p:cNvSpPr>
          <p:nvPr/>
        </p:nvSpPr>
        <p:spPr bwMode="auto">
          <a:xfrm flipH="1">
            <a:off x="5943600" y="3886200"/>
            <a:ext cx="1981200" cy="0"/>
          </a:xfrm>
          <a:prstGeom prst="line">
            <a:avLst/>
          </a:prstGeom>
          <a:noFill/>
          <a:ln w="28575">
            <a:solidFill>
              <a:schemeClr val="tx1"/>
            </a:solidFill>
            <a:round/>
            <a:headEnd/>
            <a:tailEnd/>
          </a:ln>
          <a:effectLst/>
        </p:spPr>
        <p:txBody>
          <a:bodyPr wrap="none" anchor="ctr"/>
          <a:lstStyle/>
          <a:p>
            <a:endParaRPr lang="en-US"/>
          </a:p>
        </p:txBody>
      </p:sp>
      <p:sp>
        <p:nvSpPr>
          <p:cNvPr id="141340" name="Line 28"/>
          <p:cNvSpPr>
            <a:spLocks noChangeShapeType="1"/>
          </p:cNvSpPr>
          <p:nvPr/>
        </p:nvSpPr>
        <p:spPr bwMode="auto">
          <a:xfrm flipV="1">
            <a:off x="6858000" y="3429000"/>
            <a:ext cx="0" cy="457200"/>
          </a:xfrm>
          <a:prstGeom prst="line">
            <a:avLst/>
          </a:prstGeom>
          <a:noFill/>
          <a:ln w="28575">
            <a:solidFill>
              <a:schemeClr val="tx1"/>
            </a:solidFill>
            <a:round/>
            <a:headEnd/>
            <a:tailEnd/>
          </a:ln>
          <a:effectLst/>
        </p:spPr>
        <p:txBody>
          <a:bodyPr wrap="none" anchor="ctr"/>
          <a:lstStyle/>
          <a:p>
            <a:endParaRPr lang="en-US"/>
          </a:p>
        </p:txBody>
      </p:sp>
      <p:sp>
        <p:nvSpPr>
          <p:cNvPr id="141341" name="Rectangle 29"/>
          <p:cNvSpPr>
            <a:spLocks noChangeArrowheads="1"/>
          </p:cNvSpPr>
          <p:nvPr/>
        </p:nvSpPr>
        <p:spPr bwMode="auto">
          <a:xfrm>
            <a:off x="152400" y="152400"/>
            <a:ext cx="8839200" cy="1295400"/>
          </a:xfrm>
          <a:prstGeom prst="rect">
            <a:avLst/>
          </a:prstGeom>
          <a:noFill/>
          <a:ln w="9525">
            <a:noFill/>
            <a:miter lim="800000"/>
            <a:headEnd/>
            <a:tailEnd/>
          </a:ln>
          <a:effectLst/>
        </p:spPr>
        <p:txBody>
          <a:bodyPr anchor="ctr"/>
          <a:lstStyle/>
          <a:p>
            <a:r>
              <a:rPr lang="en-US" altLang="zh-TW" sz="2800">
                <a:solidFill>
                  <a:srgbClr val="000099"/>
                </a:solidFill>
                <a:latin typeface="Comic Sans MS" pitchFamily="66" charset="0"/>
                <a:ea typeface="PMingLiU" pitchFamily="18" charset="-120"/>
              </a:rPr>
              <a:t>An example showing how UPGMA produces</a:t>
            </a:r>
          </a:p>
          <a:p>
            <a:r>
              <a:rPr lang="en-US" altLang="zh-TW" sz="2800">
                <a:solidFill>
                  <a:srgbClr val="000099"/>
                </a:solidFill>
                <a:latin typeface="Comic Sans MS" pitchFamily="66" charset="0"/>
                <a:ea typeface="PMingLiU" pitchFamily="18" charset="-120"/>
              </a:rPr>
              <a:t>a rooted phylogenetic tree</a:t>
            </a:r>
          </a:p>
        </p:txBody>
      </p:sp>
      <p:grpSp>
        <p:nvGrpSpPr>
          <p:cNvPr id="141342" name="Group 30"/>
          <p:cNvGrpSpPr>
            <a:grpSpLocks/>
          </p:cNvGrpSpPr>
          <p:nvPr/>
        </p:nvGrpSpPr>
        <p:grpSpPr bwMode="auto">
          <a:xfrm>
            <a:off x="1100138" y="3954463"/>
            <a:ext cx="3205162" cy="2116137"/>
            <a:chOff x="693" y="2491"/>
            <a:chExt cx="2019" cy="1333"/>
          </a:xfrm>
        </p:grpSpPr>
        <p:sp>
          <p:nvSpPr>
            <p:cNvPr id="141343" name="Oval 31"/>
            <p:cNvSpPr>
              <a:spLocks noChangeArrowheads="1"/>
            </p:cNvSpPr>
            <p:nvPr/>
          </p:nvSpPr>
          <p:spPr bwMode="auto">
            <a:xfrm>
              <a:off x="2208" y="2784"/>
              <a:ext cx="144" cy="144"/>
            </a:xfrm>
            <a:prstGeom prst="ellipse">
              <a:avLst/>
            </a:prstGeom>
            <a:solidFill>
              <a:srgbClr val="F6A8EB"/>
            </a:solidFill>
            <a:ln w="9525">
              <a:solidFill>
                <a:schemeClr val="tx1"/>
              </a:solidFill>
              <a:round/>
              <a:headEnd/>
              <a:tailEnd/>
            </a:ln>
            <a:effectLst/>
          </p:spPr>
          <p:txBody>
            <a:bodyPr wrap="none" anchor="ctr"/>
            <a:lstStyle/>
            <a:p>
              <a:endParaRPr lang="en-US"/>
            </a:p>
          </p:txBody>
        </p:sp>
        <p:sp>
          <p:nvSpPr>
            <p:cNvPr id="141344" name="Oval 32"/>
            <p:cNvSpPr>
              <a:spLocks noChangeArrowheads="1"/>
            </p:cNvSpPr>
            <p:nvPr/>
          </p:nvSpPr>
          <p:spPr bwMode="auto">
            <a:xfrm rot="-957069">
              <a:off x="693" y="2491"/>
              <a:ext cx="2019" cy="1333"/>
            </a:xfrm>
            <a:prstGeom prst="ellipse">
              <a:avLst/>
            </a:prstGeom>
            <a:noFill/>
            <a:ln w="28575">
              <a:solidFill>
                <a:schemeClr val="tx1"/>
              </a:solidFill>
              <a:round/>
              <a:headEnd/>
              <a:tailEnd/>
            </a:ln>
            <a:effectLst/>
          </p:spPr>
          <p:txBody>
            <a:bodyPr wrap="none" anchor="ctr"/>
            <a:lstStyle/>
            <a:p>
              <a:endParaRPr lang="en-US"/>
            </a:p>
          </p:txBody>
        </p:sp>
        <p:grpSp>
          <p:nvGrpSpPr>
            <p:cNvPr id="141345" name="Group 33"/>
            <p:cNvGrpSpPr>
              <a:grpSpLocks/>
            </p:cNvGrpSpPr>
            <p:nvPr/>
          </p:nvGrpSpPr>
          <p:grpSpPr bwMode="auto">
            <a:xfrm>
              <a:off x="920" y="2976"/>
              <a:ext cx="1208" cy="622"/>
              <a:chOff x="920" y="2976"/>
              <a:chExt cx="1208" cy="622"/>
            </a:xfrm>
          </p:grpSpPr>
          <p:sp>
            <p:nvSpPr>
              <p:cNvPr id="141346" name="Oval 34"/>
              <p:cNvSpPr>
                <a:spLocks noChangeArrowheads="1"/>
              </p:cNvSpPr>
              <p:nvPr/>
            </p:nvSpPr>
            <p:spPr bwMode="auto">
              <a:xfrm rot="-8897612">
                <a:off x="920" y="2993"/>
                <a:ext cx="1208" cy="600"/>
              </a:xfrm>
              <a:prstGeom prst="ellipse">
                <a:avLst/>
              </a:prstGeom>
              <a:noFill/>
              <a:ln w="28575">
                <a:solidFill>
                  <a:schemeClr val="tx1"/>
                </a:solidFill>
                <a:round/>
                <a:headEnd/>
                <a:tailEnd/>
              </a:ln>
              <a:effectLst/>
            </p:spPr>
            <p:txBody>
              <a:bodyPr wrap="none" anchor="ctr"/>
              <a:lstStyle/>
              <a:p>
                <a:endParaRPr lang="en-US"/>
              </a:p>
            </p:txBody>
          </p:sp>
          <p:grpSp>
            <p:nvGrpSpPr>
              <p:cNvPr id="141347" name="Group 35"/>
              <p:cNvGrpSpPr>
                <a:grpSpLocks/>
              </p:cNvGrpSpPr>
              <p:nvPr/>
            </p:nvGrpSpPr>
            <p:grpSpPr bwMode="auto">
              <a:xfrm>
                <a:off x="1152" y="2976"/>
                <a:ext cx="696" cy="622"/>
                <a:chOff x="1152" y="2976"/>
                <a:chExt cx="696" cy="622"/>
              </a:xfrm>
            </p:grpSpPr>
            <p:sp>
              <p:nvSpPr>
                <p:cNvPr id="141348" name="Oval 36"/>
                <p:cNvSpPr>
                  <a:spLocks noChangeArrowheads="1"/>
                </p:cNvSpPr>
                <p:nvPr/>
              </p:nvSpPr>
              <p:spPr bwMode="auto">
                <a:xfrm>
                  <a:off x="1152" y="2976"/>
                  <a:ext cx="144" cy="144"/>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141349" name="Oval 37"/>
                <p:cNvSpPr>
                  <a:spLocks noChangeArrowheads="1"/>
                </p:cNvSpPr>
                <p:nvPr/>
              </p:nvSpPr>
              <p:spPr bwMode="auto">
                <a:xfrm>
                  <a:off x="1704" y="3454"/>
                  <a:ext cx="144" cy="144"/>
                </a:xfrm>
                <a:prstGeom prst="ellipse">
                  <a:avLst/>
                </a:prstGeom>
                <a:solidFill>
                  <a:srgbClr val="EA6928"/>
                </a:solidFill>
                <a:ln w="9525">
                  <a:solidFill>
                    <a:schemeClr val="tx1"/>
                  </a:solidFill>
                  <a:round/>
                  <a:headEnd/>
                  <a:tailEnd/>
                </a:ln>
                <a:effectLst/>
              </p:spPr>
              <p:txBody>
                <a:bodyPr wrap="none" anchor="ctr"/>
                <a:lstStyle/>
                <a:p>
                  <a:endParaRPr lang="en-US"/>
                </a:p>
              </p:txBody>
            </p:sp>
          </p:grpSp>
        </p:grpSp>
      </p:gr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ia számának helye 4"/>
          <p:cNvSpPr>
            <a:spLocks noGrp="1"/>
          </p:cNvSpPr>
          <p:nvPr>
            <p:ph type="sldNum" sz="quarter" idx="11"/>
          </p:nvPr>
        </p:nvSpPr>
        <p:spPr/>
        <p:txBody>
          <a:bodyPr/>
          <a:lstStyle/>
          <a:p>
            <a:fld id="{848A2651-961C-4258-9C86-BEB10A70B613}" type="slidenum">
              <a:rPr lang="en-US"/>
              <a:pPr/>
              <a:t>37</a:t>
            </a:fld>
            <a:endParaRPr lang="en-US"/>
          </a:p>
        </p:txBody>
      </p:sp>
      <p:sp>
        <p:nvSpPr>
          <p:cNvPr id="126978" name="Rectangle 2"/>
          <p:cNvSpPr>
            <a:spLocks noGrp="1" noChangeArrowheads="1"/>
          </p:cNvSpPr>
          <p:nvPr>
            <p:ph type="title"/>
          </p:nvPr>
        </p:nvSpPr>
        <p:spPr>
          <a:xfrm>
            <a:off x="350838" y="152400"/>
            <a:ext cx="8412162" cy="617538"/>
          </a:xfrm>
        </p:spPr>
        <p:txBody>
          <a:bodyPr/>
          <a:lstStyle/>
          <a:p>
            <a:r>
              <a:rPr lang="en-US" altLang="zh-TW" b="0">
                <a:ea typeface="PMingLiU" pitchFamily="18" charset="-120"/>
              </a:rPr>
              <a:t>UPGMA Clustering</a:t>
            </a:r>
          </a:p>
        </p:txBody>
      </p:sp>
      <p:sp>
        <p:nvSpPr>
          <p:cNvPr id="126979" name="Rectangle 3"/>
          <p:cNvSpPr>
            <a:spLocks noGrp="1" noChangeArrowheads="1"/>
          </p:cNvSpPr>
          <p:nvPr>
            <p:ph type="body" idx="1"/>
          </p:nvPr>
        </p:nvSpPr>
        <p:spPr>
          <a:xfrm>
            <a:off x="300038" y="957263"/>
            <a:ext cx="8643937" cy="5530850"/>
          </a:xfrm>
        </p:spPr>
        <p:txBody>
          <a:bodyPr/>
          <a:lstStyle/>
          <a:p>
            <a:pPr>
              <a:lnSpc>
                <a:spcPct val="90000"/>
              </a:lnSpc>
            </a:pPr>
            <a:r>
              <a:rPr lang="en-US" altLang="zh-TW" sz="2400" dirty="0">
                <a:ea typeface="PMingLiU" pitchFamily="18" charset="-120"/>
              </a:rPr>
              <a:t>Let </a:t>
            </a:r>
            <a:r>
              <a:rPr lang="en-US" altLang="zh-TW" sz="2400" i="1" dirty="0" err="1">
                <a:latin typeface="Comic Sans MS" pitchFamily="66" charset="0"/>
                <a:ea typeface="PMingLiU" pitchFamily="18" charset="-120"/>
              </a:rPr>
              <a:t>C</a:t>
            </a:r>
            <a:r>
              <a:rPr lang="en-US" altLang="zh-TW" sz="2400" i="1" baseline="-25000" dirty="0" err="1">
                <a:latin typeface="Comic Sans MS" pitchFamily="66" charset="0"/>
                <a:ea typeface="PMingLiU" pitchFamily="18" charset="-120"/>
              </a:rPr>
              <a:t>i</a:t>
            </a:r>
            <a:r>
              <a:rPr lang="en-US" altLang="zh-TW" sz="2400" dirty="0">
                <a:ea typeface="PMingLiU" pitchFamily="18" charset="-120"/>
              </a:rPr>
              <a:t> and </a:t>
            </a:r>
            <a:r>
              <a:rPr lang="en-US" altLang="zh-TW" sz="2400" i="1" dirty="0" err="1">
                <a:latin typeface="Comic Sans MS" pitchFamily="66" charset="0"/>
                <a:ea typeface="PMingLiU" pitchFamily="18" charset="-120"/>
              </a:rPr>
              <a:t>C</a:t>
            </a:r>
            <a:r>
              <a:rPr lang="en-US" altLang="zh-TW" sz="2400" i="1" baseline="-25000" dirty="0" err="1">
                <a:latin typeface="Comic Sans MS" pitchFamily="66" charset="0"/>
                <a:ea typeface="PMingLiU" pitchFamily="18" charset="-120"/>
              </a:rPr>
              <a:t>j</a:t>
            </a:r>
            <a:r>
              <a:rPr lang="en-US" altLang="zh-TW" sz="2400" dirty="0">
                <a:ea typeface="PMingLiU" pitchFamily="18" charset="-120"/>
              </a:rPr>
              <a:t> be clusters, define distance between them to be</a:t>
            </a:r>
          </a:p>
          <a:p>
            <a:pPr>
              <a:lnSpc>
                <a:spcPct val="90000"/>
              </a:lnSpc>
            </a:pPr>
            <a:endParaRPr lang="en-US" altLang="zh-TW" sz="2400" dirty="0">
              <a:ea typeface="PMingLiU" pitchFamily="18" charset="-120"/>
            </a:endParaRPr>
          </a:p>
          <a:p>
            <a:pPr>
              <a:lnSpc>
                <a:spcPct val="90000"/>
              </a:lnSpc>
            </a:pPr>
            <a:endParaRPr lang="en-US" altLang="zh-TW" sz="2400" dirty="0">
              <a:ea typeface="PMingLiU" pitchFamily="18" charset="-120"/>
            </a:endParaRPr>
          </a:p>
          <a:p>
            <a:pPr>
              <a:lnSpc>
                <a:spcPct val="90000"/>
              </a:lnSpc>
            </a:pPr>
            <a:endParaRPr lang="en-US" altLang="zh-TW" sz="2400" dirty="0">
              <a:ea typeface="PMingLiU" pitchFamily="18" charset="-120"/>
            </a:endParaRPr>
          </a:p>
          <a:p>
            <a:pPr>
              <a:lnSpc>
                <a:spcPct val="90000"/>
              </a:lnSpc>
            </a:pPr>
            <a:r>
              <a:rPr lang="en-US" altLang="zh-TW" sz="2400" dirty="0">
                <a:ea typeface="PMingLiU" pitchFamily="18" charset="-120"/>
              </a:rPr>
              <a:t>When we combine two </a:t>
            </a:r>
            <a:r>
              <a:rPr lang="en-US" altLang="zh-TW" sz="2400" dirty="0" smtClean="0">
                <a:ea typeface="PMingLiU" pitchFamily="18" charset="-120"/>
              </a:rPr>
              <a:t>cluster</a:t>
            </a:r>
            <a:r>
              <a:rPr lang="hu-HU" altLang="zh-TW" sz="2400" dirty="0" smtClean="0">
                <a:ea typeface="PMingLiU" pitchFamily="18" charset="-120"/>
              </a:rPr>
              <a:t>s</a:t>
            </a:r>
            <a:r>
              <a:rPr lang="en-US" altLang="zh-TW" sz="2400" dirty="0" smtClean="0">
                <a:ea typeface="PMingLiU" pitchFamily="18" charset="-120"/>
              </a:rPr>
              <a:t>, </a:t>
            </a:r>
            <a:r>
              <a:rPr lang="en-US" altLang="zh-TW" sz="2400" i="1" dirty="0" err="1">
                <a:latin typeface="Comic Sans MS" pitchFamily="66" charset="0"/>
                <a:ea typeface="PMingLiU" pitchFamily="18" charset="-120"/>
              </a:rPr>
              <a:t>C</a:t>
            </a:r>
            <a:r>
              <a:rPr lang="en-US" altLang="zh-TW" sz="2400" i="1" baseline="-25000" dirty="0" err="1">
                <a:latin typeface="Comic Sans MS" pitchFamily="66" charset="0"/>
                <a:ea typeface="PMingLiU" pitchFamily="18" charset="-120"/>
              </a:rPr>
              <a:t>i</a:t>
            </a:r>
            <a:r>
              <a:rPr lang="en-US" altLang="zh-TW" sz="2400" dirty="0">
                <a:ea typeface="PMingLiU" pitchFamily="18" charset="-120"/>
              </a:rPr>
              <a:t> and </a:t>
            </a:r>
            <a:r>
              <a:rPr lang="en-US" altLang="zh-TW" sz="2400" i="1" dirty="0" err="1">
                <a:latin typeface="Comic Sans MS" pitchFamily="66" charset="0"/>
                <a:ea typeface="PMingLiU" pitchFamily="18" charset="-120"/>
              </a:rPr>
              <a:t>C</a:t>
            </a:r>
            <a:r>
              <a:rPr lang="en-US" altLang="zh-TW" sz="2400" i="1" baseline="-25000" dirty="0" err="1">
                <a:latin typeface="Comic Sans MS" pitchFamily="66" charset="0"/>
                <a:ea typeface="PMingLiU" pitchFamily="18" charset="-120"/>
              </a:rPr>
              <a:t>j</a:t>
            </a:r>
            <a:r>
              <a:rPr lang="en-US" altLang="zh-TW" sz="2400" dirty="0">
                <a:ea typeface="PMingLiU" pitchFamily="18" charset="-120"/>
              </a:rPr>
              <a:t>, to form a new cluster </a:t>
            </a:r>
            <a:r>
              <a:rPr lang="en-US" altLang="zh-TW" sz="2400" i="1" dirty="0">
                <a:latin typeface="Comic Sans MS" pitchFamily="66" charset="0"/>
                <a:ea typeface="PMingLiU" pitchFamily="18" charset="-120"/>
              </a:rPr>
              <a:t>C</a:t>
            </a:r>
            <a:r>
              <a:rPr lang="en-US" altLang="zh-TW" sz="2400" i="1" baseline="-25000" dirty="0">
                <a:latin typeface="Comic Sans MS" pitchFamily="66" charset="0"/>
                <a:ea typeface="PMingLiU" pitchFamily="18" charset="-120"/>
              </a:rPr>
              <a:t>k</a:t>
            </a:r>
            <a:r>
              <a:rPr lang="en-US" altLang="zh-TW" sz="2400" dirty="0">
                <a:ea typeface="PMingLiU" pitchFamily="18" charset="-120"/>
              </a:rPr>
              <a:t>, then</a:t>
            </a:r>
          </a:p>
          <a:p>
            <a:pPr>
              <a:lnSpc>
                <a:spcPct val="90000"/>
              </a:lnSpc>
            </a:pPr>
            <a:endParaRPr lang="en-US" altLang="zh-TW" sz="2400" dirty="0">
              <a:ea typeface="PMingLiU" pitchFamily="18" charset="-120"/>
            </a:endParaRPr>
          </a:p>
          <a:p>
            <a:pPr>
              <a:lnSpc>
                <a:spcPct val="90000"/>
              </a:lnSpc>
            </a:pPr>
            <a:endParaRPr lang="en-US" altLang="zh-TW" sz="2400" dirty="0">
              <a:ea typeface="PMingLiU" pitchFamily="18" charset="-120"/>
            </a:endParaRPr>
          </a:p>
          <a:p>
            <a:pPr>
              <a:lnSpc>
                <a:spcPct val="90000"/>
              </a:lnSpc>
              <a:buFont typeface="Monotype Sorts" pitchFamily="2" charset="2"/>
              <a:buNone/>
            </a:pPr>
            <a:endParaRPr lang="en-US" altLang="zh-TW" sz="2400" dirty="0">
              <a:ea typeface="PMingLiU" pitchFamily="18" charset="-120"/>
            </a:endParaRPr>
          </a:p>
          <a:p>
            <a:pPr>
              <a:lnSpc>
                <a:spcPct val="90000"/>
              </a:lnSpc>
              <a:buFont typeface="Monotype Sorts" pitchFamily="2" charset="2"/>
              <a:buNone/>
            </a:pPr>
            <a:endParaRPr lang="en-US" altLang="zh-TW" sz="2400" dirty="0">
              <a:ea typeface="PMingLiU" pitchFamily="18" charset="-120"/>
            </a:endParaRPr>
          </a:p>
          <a:p>
            <a:pPr>
              <a:lnSpc>
                <a:spcPct val="90000"/>
              </a:lnSpc>
              <a:buFont typeface="Monotype Sorts" pitchFamily="2" charset="2"/>
              <a:buNone/>
            </a:pPr>
            <a:endParaRPr lang="en-US" altLang="zh-TW" sz="2400" dirty="0">
              <a:ea typeface="PMingLiU" pitchFamily="18" charset="-120"/>
            </a:endParaRPr>
          </a:p>
          <a:p>
            <a:pPr>
              <a:lnSpc>
                <a:spcPct val="90000"/>
              </a:lnSpc>
            </a:pPr>
            <a:r>
              <a:rPr lang="en-US" altLang="zh-TW" sz="2400" dirty="0" smtClean="0">
                <a:ea typeface="PMingLiU" pitchFamily="18" charset="-120"/>
              </a:rPr>
              <a:t>Define a node K and place its children nodes at depth </a:t>
            </a:r>
          </a:p>
          <a:p>
            <a:pPr>
              <a:lnSpc>
                <a:spcPct val="90000"/>
              </a:lnSpc>
              <a:buFont typeface="Monotype Sorts" pitchFamily="2" charset="2"/>
              <a:buNone/>
            </a:pPr>
            <a:r>
              <a:rPr lang="en-US" altLang="zh-TW" sz="2400" dirty="0" smtClean="0">
                <a:latin typeface="Comic Sans MS" pitchFamily="66" charset="0"/>
                <a:ea typeface="PMingLiU" pitchFamily="18" charset="-120"/>
              </a:rPr>
              <a:t>	d(</a:t>
            </a:r>
            <a:r>
              <a:rPr lang="en-US" altLang="zh-TW" sz="2400" dirty="0" err="1" smtClean="0">
                <a:latin typeface="Comic Sans MS" pitchFamily="66" charset="0"/>
                <a:ea typeface="PMingLiU" pitchFamily="18" charset="-120"/>
              </a:rPr>
              <a:t>C</a:t>
            </a:r>
            <a:r>
              <a:rPr lang="en-US" altLang="zh-TW" sz="2400" baseline="-25000" dirty="0" err="1" smtClean="0">
                <a:latin typeface="Comic Sans MS" pitchFamily="66" charset="0"/>
                <a:ea typeface="PMingLiU" pitchFamily="18" charset="-120"/>
              </a:rPr>
              <a:t>i</a:t>
            </a:r>
            <a:r>
              <a:rPr lang="en-US" altLang="zh-TW" sz="2400" dirty="0" smtClean="0">
                <a:latin typeface="Comic Sans MS" pitchFamily="66" charset="0"/>
                <a:ea typeface="PMingLiU" pitchFamily="18" charset="-120"/>
              </a:rPr>
              <a:t>, </a:t>
            </a:r>
            <a:r>
              <a:rPr lang="en-US" altLang="zh-TW" sz="2400" dirty="0" err="1" smtClean="0">
                <a:latin typeface="Comic Sans MS" pitchFamily="66" charset="0"/>
                <a:ea typeface="PMingLiU" pitchFamily="18" charset="-120"/>
              </a:rPr>
              <a:t>C</a:t>
            </a:r>
            <a:r>
              <a:rPr lang="en-US" altLang="zh-TW" sz="2400" baseline="-25000" dirty="0" err="1" smtClean="0">
                <a:latin typeface="Comic Sans MS" pitchFamily="66" charset="0"/>
                <a:ea typeface="PMingLiU" pitchFamily="18" charset="-120"/>
              </a:rPr>
              <a:t>j</a:t>
            </a:r>
            <a:r>
              <a:rPr lang="en-US" altLang="zh-TW" sz="2400" dirty="0" smtClean="0">
                <a:latin typeface="Comic Sans MS" pitchFamily="66" charset="0"/>
                <a:ea typeface="PMingLiU" pitchFamily="18" charset="-120"/>
              </a:rPr>
              <a:t>)/2</a:t>
            </a:r>
            <a:endParaRPr lang="en-US" altLang="zh-TW" sz="2400" dirty="0">
              <a:latin typeface="Comic Sans MS" pitchFamily="66" charset="0"/>
              <a:ea typeface="PMingLiU" pitchFamily="18" charset="-120"/>
            </a:endParaRPr>
          </a:p>
        </p:txBody>
      </p:sp>
      <p:graphicFrame>
        <p:nvGraphicFramePr>
          <p:cNvPr id="126980" name="Object 4"/>
          <p:cNvGraphicFramePr>
            <a:graphicFrameLocks noChangeAspect="1"/>
          </p:cNvGraphicFramePr>
          <p:nvPr/>
        </p:nvGraphicFramePr>
        <p:xfrm>
          <a:off x="1243013" y="1679575"/>
          <a:ext cx="5540375" cy="1084263"/>
        </p:xfrm>
        <a:graphic>
          <a:graphicData uri="http://schemas.openxmlformats.org/presentationml/2006/ole">
            <p:oleObj spid="_x0000_s126980" name="Equation" r:id="rId4" imgW="2336760" imgH="457200" progId="Equation.3">
              <p:embed/>
            </p:oleObj>
          </a:graphicData>
        </a:graphic>
      </p:graphicFrame>
      <p:graphicFrame>
        <p:nvGraphicFramePr>
          <p:cNvPr id="126981" name="Object 5"/>
          <p:cNvGraphicFramePr>
            <a:graphicFrameLocks noChangeAspect="1"/>
          </p:cNvGraphicFramePr>
          <p:nvPr/>
        </p:nvGraphicFramePr>
        <p:xfrm>
          <a:off x="1243013" y="4308475"/>
          <a:ext cx="6142037" cy="1111250"/>
        </p:xfrm>
        <a:graphic>
          <a:graphicData uri="http://schemas.openxmlformats.org/presentationml/2006/ole">
            <p:oleObj spid="_x0000_s126981" name="Equation" r:id="rId5" imgW="2590560" imgH="469800" progId="Equation.3">
              <p:embed/>
            </p:oleObj>
          </a:graphicData>
        </a:graphic>
      </p:graphicFrame>
    </p:spTree>
  </p:cSld>
  <p:clrMapOvr>
    <a:masterClrMapping/>
  </p:clrMapOvr>
  <p:transition>
    <p:pull dir="d"/>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Dia számának helye 4"/>
          <p:cNvSpPr>
            <a:spLocks noGrp="1"/>
          </p:cNvSpPr>
          <p:nvPr>
            <p:ph type="sldNum" sz="quarter" idx="11"/>
          </p:nvPr>
        </p:nvSpPr>
        <p:spPr/>
        <p:txBody>
          <a:bodyPr/>
          <a:lstStyle/>
          <a:p>
            <a:fld id="{9E9935F4-80AE-4F9B-BE94-23FE3313DD5A}" type="slidenum">
              <a:rPr lang="en-US"/>
              <a:pPr/>
              <a:t>38</a:t>
            </a:fld>
            <a:endParaRPr lang="en-US"/>
          </a:p>
        </p:txBody>
      </p:sp>
      <p:sp>
        <p:nvSpPr>
          <p:cNvPr id="128002" name="Rectangle 2"/>
          <p:cNvSpPr>
            <a:spLocks noGrp="1" noChangeArrowheads="1"/>
          </p:cNvSpPr>
          <p:nvPr>
            <p:ph type="title"/>
          </p:nvPr>
        </p:nvSpPr>
        <p:spPr/>
        <p:txBody>
          <a:bodyPr/>
          <a:lstStyle/>
          <a:p>
            <a:r>
              <a:rPr lang="en-US" altLang="zh-TW" b="0">
                <a:ea typeface="PMingLiU" pitchFamily="18" charset="-120"/>
              </a:rPr>
              <a:t>Example</a:t>
            </a:r>
          </a:p>
        </p:txBody>
      </p:sp>
      <p:sp>
        <p:nvSpPr>
          <p:cNvPr id="128003" name="Rectangle 3"/>
          <p:cNvSpPr>
            <a:spLocks noChangeArrowheads="1"/>
          </p:cNvSpPr>
          <p:nvPr/>
        </p:nvSpPr>
        <p:spPr bwMode="auto">
          <a:xfrm>
            <a:off x="263525" y="1579563"/>
            <a:ext cx="8689975" cy="1311275"/>
          </a:xfrm>
          <a:prstGeom prst="rect">
            <a:avLst/>
          </a:prstGeom>
          <a:noFill/>
          <a:ln w="12700">
            <a:noFill/>
            <a:miter lim="800000"/>
            <a:headEnd/>
            <a:tailEnd/>
          </a:ln>
          <a:effectLst/>
        </p:spPr>
        <p:txBody>
          <a:bodyPr lIns="90000" tIns="46800" rIns="90000" bIns="46800">
            <a:spAutoFit/>
          </a:bodyPr>
          <a:lstStyle/>
          <a:p>
            <a:pPr algn="l"/>
            <a:r>
              <a:rPr lang="en-US" altLang="zh-TW" sz="3200" b="0">
                <a:solidFill>
                  <a:schemeClr val="tx1"/>
                </a:solidFill>
                <a:latin typeface="Comic Sans MS" pitchFamily="66" charset="0"/>
                <a:ea typeface="PMingLiU" pitchFamily="18" charset="-120"/>
              </a:rPr>
              <a:t>UPGMA construction on five objects.</a:t>
            </a:r>
          </a:p>
          <a:p>
            <a:pPr algn="l"/>
            <a:endParaRPr lang="en-US" altLang="zh-TW" sz="1600" b="0">
              <a:solidFill>
                <a:schemeClr val="tx1"/>
              </a:solidFill>
              <a:latin typeface="Comic Sans MS" pitchFamily="66" charset="0"/>
              <a:ea typeface="PMingLiU" pitchFamily="18" charset="-120"/>
            </a:endParaRPr>
          </a:p>
          <a:p>
            <a:pPr algn="l"/>
            <a:r>
              <a:rPr lang="en-US" altLang="zh-TW" sz="3200" b="0">
                <a:solidFill>
                  <a:schemeClr val="tx1"/>
                </a:solidFill>
                <a:latin typeface="Comic Sans MS" pitchFamily="66" charset="0"/>
                <a:ea typeface="PMingLiU" pitchFamily="18" charset="-120"/>
              </a:rPr>
              <a:t>The length of an edge = its (vertical) height.</a:t>
            </a:r>
          </a:p>
        </p:txBody>
      </p:sp>
      <p:sp>
        <p:nvSpPr>
          <p:cNvPr id="128004" name="Line 4"/>
          <p:cNvSpPr>
            <a:spLocks noChangeShapeType="1"/>
          </p:cNvSpPr>
          <p:nvPr/>
        </p:nvSpPr>
        <p:spPr bwMode="auto">
          <a:xfrm>
            <a:off x="2382838" y="4903788"/>
            <a:ext cx="0" cy="795337"/>
          </a:xfrm>
          <a:prstGeom prst="line">
            <a:avLst/>
          </a:prstGeom>
          <a:noFill/>
          <a:ln w="12700">
            <a:solidFill>
              <a:schemeClr val="tx1"/>
            </a:solidFill>
            <a:round/>
            <a:headEnd/>
            <a:tailEnd/>
          </a:ln>
          <a:effectLst/>
        </p:spPr>
        <p:txBody>
          <a:bodyPr wrap="none" anchor="ctr">
            <a:spAutoFit/>
          </a:bodyPr>
          <a:lstStyle/>
          <a:p>
            <a:endParaRPr lang="en-US"/>
          </a:p>
        </p:txBody>
      </p:sp>
      <p:sp>
        <p:nvSpPr>
          <p:cNvPr id="128005" name="Line 5"/>
          <p:cNvSpPr>
            <a:spLocks noChangeShapeType="1"/>
          </p:cNvSpPr>
          <p:nvPr/>
        </p:nvSpPr>
        <p:spPr bwMode="auto">
          <a:xfrm>
            <a:off x="3103563" y="4903788"/>
            <a:ext cx="0" cy="795337"/>
          </a:xfrm>
          <a:prstGeom prst="line">
            <a:avLst/>
          </a:prstGeom>
          <a:noFill/>
          <a:ln w="12700">
            <a:solidFill>
              <a:schemeClr val="tx1"/>
            </a:solidFill>
            <a:round/>
            <a:headEnd/>
            <a:tailEnd/>
          </a:ln>
          <a:effectLst/>
        </p:spPr>
        <p:txBody>
          <a:bodyPr wrap="none" anchor="ctr">
            <a:spAutoFit/>
          </a:bodyPr>
          <a:lstStyle/>
          <a:p>
            <a:endParaRPr lang="en-US"/>
          </a:p>
        </p:txBody>
      </p:sp>
      <p:sp>
        <p:nvSpPr>
          <p:cNvPr id="128006" name="Line 6"/>
          <p:cNvSpPr>
            <a:spLocks noChangeShapeType="1"/>
          </p:cNvSpPr>
          <p:nvPr/>
        </p:nvSpPr>
        <p:spPr bwMode="auto">
          <a:xfrm>
            <a:off x="2382838" y="4903788"/>
            <a:ext cx="720725" cy="0"/>
          </a:xfrm>
          <a:prstGeom prst="line">
            <a:avLst/>
          </a:prstGeom>
          <a:noFill/>
          <a:ln w="12700">
            <a:solidFill>
              <a:schemeClr val="tx1"/>
            </a:solidFill>
            <a:round/>
            <a:headEnd/>
            <a:tailEnd/>
          </a:ln>
          <a:effectLst/>
        </p:spPr>
        <p:txBody>
          <a:bodyPr wrap="none" anchor="ctr">
            <a:spAutoFit/>
          </a:bodyPr>
          <a:lstStyle/>
          <a:p>
            <a:endParaRPr lang="en-US"/>
          </a:p>
        </p:txBody>
      </p:sp>
      <p:sp>
        <p:nvSpPr>
          <p:cNvPr id="128007" name="Text Box 7"/>
          <p:cNvSpPr txBox="1">
            <a:spLocks noChangeArrowheads="1"/>
          </p:cNvSpPr>
          <p:nvPr/>
        </p:nvSpPr>
        <p:spPr bwMode="auto">
          <a:xfrm>
            <a:off x="2238375" y="5705475"/>
            <a:ext cx="325438" cy="396875"/>
          </a:xfrm>
          <a:prstGeom prst="rect">
            <a:avLst/>
          </a:prstGeom>
          <a:noFill/>
          <a:ln w="12700">
            <a:noFill/>
            <a:miter lim="800000"/>
            <a:headEnd/>
            <a:tailEnd/>
          </a:ln>
          <a:effectLst/>
        </p:spPr>
        <p:txBody>
          <a:bodyPr wrap="none" anchor="ctr">
            <a:spAutoFit/>
          </a:bodyPr>
          <a:lstStyle/>
          <a:p>
            <a:r>
              <a:rPr lang="en-US" altLang="zh-TW" sz="2000" b="0">
                <a:solidFill>
                  <a:schemeClr val="tx1"/>
                </a:solidFill>
                <a:ea typeface="PMingLiU" pitchFamily="18" charset="-120"/>
              </a:rPr>
              <a:t>2</a:t>
            </a:r>
          </a:p>
        </p:txBody>
      </p:sp>
      <p:sp>
        <p:nvSpPr>
          <p:cNvPr id="128008" name="Text Box 8"/>
          <p:cNvSpPr txBox="1">
            <a:spLocks noChangeArrowheads="1"/>
          </p:cNvSpPr>
          <p:nvPr/>
        </p:nvSpPr>
        <p:spPr bwMode="auto">
          <a:xfrm>
            <a:off x="2921000" y="5705475"/>
            <a:ext cx="325438" cy="396875"/>
          </a:xfrm>
          <a:prstGeom prst="rect">
            <a:avLst/>
          </a:prstGeom>
          <a:noFill/>
          <a:ln w="12700">
            <a:noFill/>
            <a:miter lim="800000"/>
            <a:headEnd/>
            <a:tailEnd/>
          </a:ln>
          <a:effectLst/>
        </p:spPr>
        <p:txBody>
          <a:bodyPr wrap="none" anchor="ctr">
            <a:spAutoFit/>
          </a:bodyPr>
          <a:lstStyle/>
          <a:p>
            <a:r>
              <a:rPr lang="en-US" altLang="zh-TW" sz="2000" b="0">
                <a:solidFill>
                  <a:schemeClr val="tx1"/>
                </a:solidFill>
                <a:ea typeface="PMingLiU" pitchFamily="18" charset="-120"/>
              </a:rPr>
              <a:t>3</a:t>
            </a:r>
          </a:p>
        </p:txBody>
      </p:sp>
      <p:sp>
        <p:nvSpPr>
          <p:cNvPr id="128009" name="Line 9"/>
          <p:cNvSpPr>
            <a:spLocks noChangeShapeType="1"/>
          </p:cNvSpPr>
          <p:nvPr/>
        </p:nvSpPr>
        <p:spPr bwMode="auto">
          <a:xfrm>
            <a:off x="2749550" y="4495800"/>
            <a:ext cx="0" cy="407988"/>
          </a:xfrm>
          <a:prstGeom prst="line">
            <a:avLst/>
          </a:prstGeom>
          <a:noFill/>
          <a:ln w="12700">
            <a:solidFill>
              <a:schemeClr val="tx1"/>
            </a:solidFill>
            <a:round/>
            <a:headEnd/>
            <a:tailEnd/>
          </a:ln>
          <a:effectLst/>
        </p:spPr>
        <p:txBody>
          <a:bodyPr anchor="ctr">
            <a:spAutoFit/>
          </a:bodyPr>
          <a:lstStyle/>
          <a:p>
            <a:endParaRPr lang="en-US"/>
          </a:p>
        </p:txBody>
      </p:sp>
      <p:sp>
        <p:nvSpPr>
          <p:cNvPr id="128010" name="Line 10"/>
          <p:cNvSpPr>
            <a:spLocks noChangeShapeType="1"/>
          </p:cNvSpPr>
          <p:nvPr/>
        </p:nvSpPr>
        <p:spPr bwMode="auto">
          <a:xfrm>
            <a:off x="2749550" y="4495800"/>
            <a:ext cx="1035050" cy="0"/>
          </a:xfrm>
          <a:prstGeom prst="line">
            <a:avLst/>
          </a:prstGeom>
          <a:noFill/>
          <a:ln w="12700">
            <a:solidFill>
              <a:schemeClr val="tx1"/>
            </a:solidFill>
            <a:round/>
            <a:headEnd/>
            <a:tailEnd/>
          </a:ln>
          <a:effectLst/>
        </p:spPr>
        <p:txBody>
          <a:bodyPr wrap="none" anchor="ctr">
            <a:spAutoFit/>
          </a:bodyPr>
          <a:lstStyle/>
          <a:p>
            <a:endParaRPr lang="en-US"/>
          </a:p>
        </p:txBody>
      </p:sp>
      <p:sp>
        <p:nvSpPr>
          <p:cNvPr id="128011" name="Line 11"/>
          <p:cNvSpPr>
            <a:spLocks noChangeShapeType="1"/>
          </p:cNvSpPr>
          <p:nvPr/>
        </p:nvSpPr>
        <p:spPr bwMode="auto">
          <a:xfrm>
            <a:off x="3784600" y="4495800"/>
            <a:ext cx="0" cy="1284288"/>
          </a:xfrm>
          <a:prstGeom prst="line">
            <a:avLst/>
          </a:prstGeom>
          <a:noFill/>
          <a:ln w="12700">
            <a:solidFill>
              <a:schemeClr val="tx1"/>
            </a:solidFill>
            <a:round/>
            <a:headEnd/>
            <a:tailEnd/>
          </a:ln>
          <a:effectLst/>
        </p:spPr>
        <p:txBody>
          <a:bodyPr wrap="none" anchor="ctr">
            <a:spAutoFit/>
          </a:bodyPr>
          <a:lstStyle/>
          <a:p>
            <a:endParaRPr lang="en-US"/>
          </a:p>
        </p:txBody>
      </p:sp>
      <p:sp>
        <p:nvSpPr>
          <p:cNvPr id="128012" name="Line 12"/>
          <p:cNvSpPr>
            <a:spLocks noChangeShapeType="1"/>
          </p:cNvSpPr>
          <p:nvPr/>
        </p:nvSpPr>
        <p:spPr bwMode="auto">
          <a:xfrm>
            <a:off x="3260725" y="4087813"/>
            <a:ext cx="0" cy="407987"/>
          </a:xfrm>
          <a:prstGeom prst="line">
            <a:avLst/>
          </a:prstGeom>
          <a:noFill/>
          <a:ln w="12700">
            <a:solidFill>
              <a:schemeClr val="tx1"/>
            </a:solidFill>
            <a:round/>
            <a:headEnd/>
            <a:tailEnd/>
          </a:ln>
          <a:effectLst/>
        </p:spPr>
        <p:txBody>
          <a:bodyPr anchor="ctr">
            <a:spAutoFit/>
          </a:bodyPr>
          <a:lstStyle/>
          <a:p>
            <a:endParaRPr lang="en-US"/>
          </a:p>
        </p:txBody>
      </p:sp>
      <p:sp>
        <p:nvSpPr>
          <p:cNvPr id="128013" name="Line 13"/>
          <p:cNvSpPr>
            <a:spLocks noChangeShapeType="1"/>
          </p:cNvSpPr>
          <p:nvPr/>
        </p:nvSpPr>
        <p:spPr bwMode="auto">
          <a:xfrm>
            <a:off x="3260725" y="4087813"/>
            <a:ext cx="1184275" cy="0"/>
          </a:xfrm>
          <a:prstGeom prst="line">
            <a:avLst/>
          </a:prstGeom>
          <a:noFill/>
          <a:ln w="12700">
            <a:solidFill>
              <a:schemeClr val="tx1"/>
            </a:solidFill>
            <a:round/>
            <a:headEnd/>
            <a:tailEnd/>
          </a:ln>
          <a:effectLst/>
        </p:spPr>
        <p:txBody>
          <a:bodyPr wrap="none" anchor="ctr">
            <a:spAutoFit/>
          </a:bodyPr>
          <a:lstStyle/>
          <a:p>
            <a:endParaRPr lang="en-US"/>
          </a:p>
        </p:txBody>
      </p:sp>
      <p:sp>
        <p:nvSpPr>
          <p:cNvPr id="128014" name="Line 14"/>
          <p:cNvSpPr>
            <a:spLocks noChangeShapeType="1"/>
          </p:cNvSpPr>
          <p:nvPr/>
        </p:nvSpPr>
        <p:spPr bwMode="auto">
          <a:xfrm>
            <a:off x="4445000" y="4087813"/>
            <a:ext cx="0" cy="815975"/>
          </a:xfrm>
          <a:prstGeom prst="line">
            <a:avLst/>
          </a:prstGeom>
          <a:noFill/>
          <a:ln w="12700">
            <a:solidFill>
              <a:schemeClr val="tx1"/>
            </a:solidFill>
            <a:round/>
            <a:headEnd/>
            <a:tailEnd/>
          </a:ln>
          <a:effectLst/>
        </p:spPr>
        <p:txBody>
          <a:bodyPr anchor="ctr">
            <a:spAutoFit/>
          </a:bodyPr>
          <a:lstStyle/>
          <a:p>
            <a:endParaRPr lang="en-US"/>
          </a:p>
        </p:txBody>
      </p:sp>
      <p:sp>
        <p:nvSpPr>
          <p:cNvPr id="128015" name="Line 15"/>
          <p:cNvSpPr>
            <a:spLocks noChangeShapeType="1"/>
          </p:cNvSpPr>
          <p:nvPr/>
        </p:nvSpPr>
        <p:spPr bwMode="auto">
          <a:xfrm>
            <a:off x="3898900" y="3394075"/>
            <a:ext cx="0" cy="693738"/>
          </a:xfrm>
          <a:prstGeom prst="line">
            <a:avLst/>
          </a:prstGeom>
          <a:noFill/>
          <a:ln w="12700">
            <a:solidFill>
              <a:schemeClr val="tx1"/>
            </a:solidFill>
            <a:round/>
            <a:headEnd/>
            <a:tailEnd/>
          </a:ln>
          <a:effectLst/>
        </p:spPr>
        <p:txBody>
          <a:bodyPr wrap="none" anchor="ctr">
            <a:spAutoFit/>
          </a:bodyPr>
          <a:lstStyle/>
          <a:p>
            <a:endParaRPr lang="en-US"/>
          </a:p>
        </p:txBody>
      </p:sp>
      <p:sp>
        <p:nvSpPr>
          <p:cNvPr id="128016" name="Text Box 16"/>
          <p:cNvSpPr txBox="1">
            <a:spLocks noChangeArrowheads="1"/>
          </p:cNvSpPr>
          <p:nvPr/>
        </p:nvSpPr>
        <p:spPr bwMode="auto">
          <a:xfrm>
            <a:off x="3616325" y="5705475"/>
            <a:ext cx="325438" cy="396875"/>
          </a:xfrm>
          <a:prstGeom prst="rect">
            <a:avLst/>
          </a:prstGeom>
          <a:noFill/>
          <a:ln w="12700">
            <a:noFill/>
            <a:miter lim="800000"/>
            <a:headEnd/>
            <a:tailEnd/>
          </a:ln>
          <a:effectLst/>
        </p:spPr>
        <p:txBody>
          <a:bodyPr wrap="none" anchor="ctr">
            <a:spAutoFit/>
          </a:bodyPr>
          <a:lstStyle/>
          <a:p>
            <a:r>
              <a:rPr lang="en-US" altLang="zh-TW" sz="2000" b="0">
                <a:solidFill>
                  <a:schemeClr val="tx1"/>
                </a:solidFill>
                <a:ea typeface="PMingLiU" pitchFamily="18" charset="-120"/>
              </a:rPr>
              <a:t>4</a:t>
            </a:r>
          </a:p>
        </p:txBody>
      </p:sp>
      <p:sp>
        <p:nvSpPr>
          <p:cNvPr id="128017" name="Text Box 17"/>
          <p:cNvSpPr txBox="1">
            <a:spLocks noChangeArrowheads="1"/>
          </p:cNvSpPr>
          <p:nvPr/>
        </p:nvSpPr>
        <p:spPr bwMode="auto">
          <a:xfrm>
            <a:off x="4664075" y="5780088"/>
            <a:ext cx="325438" cy="396875"/>
          </a:xfrm>
          <a:prstGeom prst="rect">
            <a:avLst/>
          </a:prstGeom>
          <a:noFill/>
          <a:ln w="12700">
            <a:noFill/>
            <a:miter lim="800000"/>
            <a:headEnd/>
            <a:tailEnd/>
          </a:ln>
          <a:effectLst/>
        </p:spPr>
        <p:txBody>
          <a:bodyPr wrap="none" anchor="ctr">
            <a:spAutoFit/>
          </a:bodyPr>
          <a:lstStyle/>
          <a:p>
            <a:r>
              <a:rPr lang="en-US" altLang="zh-TW" sz="2000" b="0">
                <a:solidFill>
                  <a:schemeClr val="tx1"/>
                </a:solidFill>
                <a:ea typeface="PMingLiU" pitchFamily="18" charset="-120"/>
              </a:rPr>
              <a:t>1</a:t>
            </a:r>
          </a:p>
        </p:txBody>
      </p:sp>
      <p:sp>
        <p:nvSpPr>
          <p:cNvPr id="128018" name="Text Box 18"/>
          <p:cNvSpPr txBox="1">
            <a:spLocks noChangeArrowheads="1"/>
          </p:cNvSpPr>
          <p:nvPr/>
        </p:nvSpPr>
        <p:spPr bwMode="auto">
          <a:xfrm>
            <a:off x="2563813" y="4903788"/>
            <a:ext cx="325437" cy="396875"/>
          </a:xfrm>
          <a:prstGeom prst="rect">
            <a:avLst/>
          </a:prstGeom>
          <a:noFill/>
          <a:ln w="12700">
            <a:noFill/>
            <a:miter lim="800000"/>
            <a:headEnd/>
            <a:tailEnd/>
          </a:ln>
          <a:effectLst/>
        </p:spPr>
        <p:txBody>
          <a:bodyPr wrap="none" anchor="ctr">
            <a:spAutoFit/>
          </a:bodyPr>
          <a:lstStyle/>
          <a:p>
            <a:r>
              <a:rPr lang="en-US" altLang="zh-TW" sz="2000" b="0">
                <a:solidFill>
                  <a:schemeClr val="tx1"/>
                </a:solidFill>
                <a:ea typeface="PMingLiU" pitchFamily="18" charset="-120"/>
              </a:rPr>
              <a:t>6</a:t>
            </a:r>
          </a:p>
        </p:txBody>
      </p:sp>
      <p:sp>
        <p:nvSpPr>
          <p:cNvPr id="128019" name="Text Box 19"/>
          <p:cNvSpPr txBox="1">
            <a:spLocks noChangeArrowheads="1"/>
          </p:cNvSpPr>
          <p:nvPr/>
        </p:nvSpPr>
        <p:spPr bwMode="auto">
          <a:xfrm>
            <a:off x="3082925" y="4484688"/>
            <a:ext cx="325438" cy="396875"/>
          </a:xfrm>
          <a:prstGeom prst="rect">
            <a:avLst/>
          </a:prstGeom>
          <a:noFill/>
          <a:ln w="12700">
            <a:noFill/>
            <a:miter lim="800000"/>
            <a:headEnd/>
            <a:tailEnd/>
          </a:ln>
          <a:effectLst/>
        </p:spPr>
        <p:txBody>
          <a:bodyPr wrap="none" anchor="ctr">
            <a:spAutoFit/>
          </a:bodyPr>
          <a:lstStyle/>
          <a:p>
            <a:r>
              <a:rPr lang="en-US" altLang="zh-TW" sz="2000" b="0">
                <a:solidFill>
                  <a:schemeClr val="tx1"/>
                </a:solidFill>
                <a:ea typeface="PMingLiU" pitchFamily="18" charset="-120"/>
              </a:rPr>
              <a:t>8</a:t>
            </a:r>
          </a:p>
        </p:txBody>
      </p:sp>
      <p:sp>
        <p:nvSpPr>
          <p:cNvPr id="128020" name="Text Box 20"/>
          <p:cNvSpPr txBox="1">
            <a:spLocks noChangeArrowheads="1"/>
          </p:cNvSpPr>
          <p:nvPr/>
        </p:nvSpPr>
        <p:spPr bwMode="auto">
          <a:xfrm>
            <a:off x="3730625" y="4087813"/>
            <a:ext cx="325438" cy="396875"/>
          </a:xfrm>
          <a:prstGeom prst="rect">
            <a:avLst/>
          </a:prstGeom>
          <a:noFill/>
          <a:ln w="12700">
            <a:noFill/>
            <a:miter lim="800000"/>
            <a:headEnd/>
            <a:tailEnd/>
          </a:ln>
          <a:effectLst/>
        </p:spPr>
        <p:txBody>
          <a:bodyPr wrap="none" anchor="ctr">
            <a:spAutoFit/>
          </a:bodyPr>
          <a:lstStyle/>
          <a:p>
            <a:r>
              <a:rPr lang="en-US" altLang="zh-TW" sz="2000" b="0">
                <a:solidFill>
                  <a:schemeClr val="tx1"/>
                </a:solidFill>
                <a:ea typeface="PMingLiU" pitchFamily="18" charset="-120"/>
              </a:rPr>
              <a:t>9</a:t>
            </a:r>
          </a:p>
        </p:txBody>
      </p:sp>
      <p:sp>
        <p:nvSpPr>
          <p:cNvPr id="128021" name="Text Box 21"/>
          <p:cNvSpPr txBox="1">
            <a:spLocks noChangeArrowheads="1"/>
          </p:cNvSpPr>
          <p:nvPr/>
        </p:nvSpPr>
        <p:spPr bwMode="auto">
          <a:xfrm>
            <a:off x="5429250" y="4705350"/>
            <a:ext cx="1306513" cy="457200"/>
          </a:xfrm>
          <a:prstGeom prst="rect">
            <a:avLst/>
          </a:prstGeom>
          <a:noFill/>
          <a:ln w="28575" algn="ctr">
            <a:noFill/>
            <a:miter lim="800000"/>
            <a:headEnd/>
            <a:tailEnd/>
          </a:ln>
          <a:effectLst/>
        </p:spPr>
        <p:txBody>
          <a:bodyPr wrap="none" lIns="90000" tIns="46800" rIns="90000" bIns="46800">
            <a:spAutoFit/>
          </a:bodyPr>
          <a:lstStyle/>
          <a:p>
            <a:r>
              <a:rPr lang="en-US" altLang="zh-TW" b="0" i="1">
                <a:solidFill>
                  <a:schemeClr val="tx1"/>
                </a:solidFill>
                <a:latin typeface="Times New Roman" pitchFamily="18" charset="0"/>
                <a:ea typeface="PMingLiU" pitchFamily="18" charset="-120"/>
              </a:rPr>
              <a:t>d</a:t>
            </a:r>
            <a:r>
              <a:rPr lang="en-US" altLang="zh-TW" b="0">
                <a:solidFill>
                  <a:schemeClr val="tx1"/>
                </a:solidFill>
                <a:latin typeface="Times New Roman" pitchFamily="18" charset="0"/>
                <a:ea typeface="PMingLiU" pitchFamily="18" charset="-120"/>
              </a:rPr>
              <a:t>(7,8) / 2</a:t>
            </a:r>
            <a:endParaRPr lang="en-US" b="0">
              <a:solidFill>
                <a:schemeClr val="tx1"/>
              </a:solidFill>
              <a:latin typeface="Times New Roman" pitchFamily="18" charset="0"/>
            </a:endParaRPr>
          </a:p>
        </p:txBody>
      </p:sp>
      <p:sp>
        <p:nvSpPr>
          <p:cNvPr id="128022" name="AutoShape 22"/>
          <p:cNvSpPr>
            <a:spLocks/>
          </p:cNvSpPr>
          <p:nvPr/>
        </p:nvSpPr>
        <p:spPr bwMode="auto">
          <a:xfrm>
            <a:off x="5176838" y="4117975"/>
            <a:ext cx="255587" cy="1692275"/>
          </a:xfrm>
          <a:prstGeom prst="rightBrace">
            <a:avLst>
              <a:gd name="adj1" fmla="val 55176"/>
              <a:gd name="adj2" fmla="val 50000"/>
            </a:avLst>
          </a:prstGeom>
          <a:noFill/>
          <a:ln w="28575">
            <a:solidFill>
              <a:schemeClr val="tx1"/>
            </a:solidFill>
            <a:round/>
            <a:headEnd/>
            <a:tailEnd/>
          </a:ln>
          <a:effectLst/>
        </p:spPr>
        <p:txBody>
          <a:bodyPr wrap="none" lIns="90000" tIns="46800" rIns="90000" bIns="46800" anchor="ctr">
            <a:spAutoFit/>
          </a:bodyPr>
          <a:lstStyle/>
          <a:p>
            <a:endParaRPr lang="en-US"/>
          </a:p>
        </p:txBody>
      </p:sp>
      <p:sp>
        <p:nvSpPr>
          <p:cNvPr id="128023" name="Line 23"/>
          <p:cNvSpPr>
            <a:spLocks noChangeShapeType="1"/>
          </p:cNvSpPr>
          <p:nvPr/>
        </p:nvSpPr>
        <p:spPr bwMode="auto">
          <a:xfrm>
            <a:off x="4056063" y="4903788"/>
            <a:ext cx="771525" cy="0"/>
          </a:xfrm>
          <a:prstGeom prst="line">
            <a:avLst/>
          </a:prstGeom>
          <a:noFill/>
          <a:ln w="12700">
            <a:solidFill>
              <a:schemeClr val="tx1"/>
            </a:solidFill>
            <a:round/>
            <a:headEnd/>
            <a:tailEnd/>
          </a:ln>
          <a:effectLst/>
        </p:spPr>
        <p:txBody>
          <a:bodyPr lIns="90000" tIns="46800" rIns="90000" bIns="46800" anchor="ctr">
            <a:spAutoFit/>
          </a:bodyPr>
          <a:lstStyle/>
          <a:p>
            <a:endParaRPr lang="en-US"/>
          </a:p>
        </p:txBody>
      </p:sp>
      <p:sp>
        <p:nvSpPr>
          <p:cNvPr id="128024" name="Line 24"/>
          <p:cNvSpPr>
            <a:spLocks noChangeShapeType="1"/>
          </p:cNvSpPr>
          <p:nvPr/>
        </p:nvSpPr>
        <p:spPr bwMode="auto">
          <a:xfrm>
            <a:off x="4827588" y="4903788"/>
            <a:ext cx="0" cy="876300"/>
          </a:xfrm>
          <a:prstGeom prst="line">
            <a:avLst/>
          </a:prstGeom>
          <a:noFill/>
          <a:ln w="12700">
            <a:solidFill>
              <a:schemeClr val="tx1"/>
            </a:solidFill>
            <a:round/>
            <a:headEnd/>
            <a:tailEnd/>
          </a:ln>
          <a:effectLst/>
        </p:spPr>
        <p:txBody>
          <a:bodyPr lIns="90000" tIns="46800" rIns="90000" bIns="46800" anchor="ctr">
            <a:spAutoFit/>
          </a:bodyPr>
          <a:lstStyle/>
          <a:p>
            <a:endParaRPr lang="en-US"/>
          </a:p>
        </p:txBody>
      </p:sp>
      <p:sp>
        <p:nvSpPr>
          <p:cNvPr id="128025" name="Line 25"/>
          <p:cNvSpPr>
            <a:spLocks noChangeShapeType="1"/>
          </p:cNvSpPr>
          <p:nvPr/>
        </p:nvSpPr>
        <p:spPr bwMode="auto">
          <a:xfrm>
            <a:off x="4057650" y="4933950"/>
            <a:ext cx="0" cy="876300"/>
          </a:xfrm>
          <a:prstGeom prst="line">
            <a:avLst/>
          </a:prstGeom>
          <a:noFill/>
          <a:ln w="12700">
            <a:solidFill>
              <a:schemeClr val="tx1"/>
            </a:solidFill>
            <a:round/>
            <a:headEnd/>
            <a:tailEnd/>
          </a:ln>
          <a:effectLst/>
        </p:spPr>
        <p:txBody>
          <a:bodyPr lIns="90000" tIns="46800" rIns="90000" bIns="46800" anchor="ctr">
            <a:spAutoFit/>
          </a:bodyPr>
          <a:lstStyle/>
          <a:p>
            <a:endParaRPr lang="en-US"/>
          </a:p>
        </p:txBody>
      </p:sp>
      <p:sp>
        <p:nvSpPr>
          <p:cNvPr id="128026" name="Text Box 26"/>
          <p:cNvSpPr txBox="1">
            <a:spLocks noChangeArrowheads="1"/>
          </p:cNvSpPr>
          <p:nvPr/>
        </p:nvSpPr>
        <p:spPr bwMode="auto">
          <a:xfrm>
            <a:off x="3898900" y="5705475"/>
            <a:ext cx="325438" cy="396875"/>
          </a:xfrm>
          <a:prstGeom prst="rect">
            <a:avLst/>
          </a:prstGeom>
          <a:noFill/>
          <a:ln w="12700">
            <a:noFill/>
            <a:miter lim="800000"/>
            <a:headEnd/>
            <a:tailEnd/>
          </a:ln>
          <a:effectLst/>
        </p:spPr>
        <p:txBody>
          <a:bodyPr wrap="none" anchor="ctr">
            <a:spAutoFit/>
          </a:bodyPr>
          <a:lstStyle/>
          <a:p>
            <a:r>
              <a:rPr lang="en-US" altLang="zh-TW" sz="2000" b="0">
                <a:solidFill>
                  <a:schemeClr val="tx1"/>
                </a:solidFill>
                <a:ea typeface="PMingLiU" pitchFamily="18" charset="-120"/>
              </a:rPr>
              <a:t>5</a:t>
            </a:r>
          </a:p>
        </p:txBody>
      </p:sp>
      <p:sp>
        <p:nvSpPr>
          <p:cNvPr id="128027" name="Text Box 27"/>
          <p:cNvSpPr txBox="1">
            <a:spLocks noChangeArrowheads="1"/>
          </p:cNvSpPr>
          <p:nvPr/>
        </p:nvSpPr>
        <p:spPr bwMode="auto">
          <a:xfrm>
            <a:off x="4281488" y="4933950"/>
            <a:ext cx="325437" cy="396875"/>
          </a:xfrm>
          <a:prstGeom prst="rect">
            <a:avLst/>
          </a:prstGeom>
          <a:noFill/>
          <a:ln w="12700">
            <a:noFill/>
            <a:miter lim="800000"/>
            <a:headEnd/>
            <a:tailEnd/>
          </a:ln>
          <a:effectLst/>
        </p:spPr>
        <p:txBody>
          <a:bodyPr wrap="none" anchor="ctr">
            <a:spAutoFit/>
          </a:bodyPr>
          <a:lstStyle/>
          <a:p>
            <a:r>
              <a:rPr lang="en-US" altLang="zh-TW" sz="2000" b="0">
                <a:solidFill>
                  <a:schemeClr val="tx1"/>
                </a:solidFill>
                <a:ea typeface="PMingLiU" pitchFamily="18" charset="-120"/>
              </a:rPr>
              <a:t>7</a:t>
            </a:r>
          </a:p>
        </p:txBody>
      </p:sp>
      <p:sp>
        <p:nvSpPr>
          <p:cNvPr id="128028" name="AutoShape 28"/>
          <p:cNvSpPr>
            <a:spLocks/>
          </p:cNvSpPr>
          <p:nvPr/>
        </p:nvSpPr>
        <p:spPr bwMode="auto">
          <a:xfrm>
            <a:off x="1987550" y="4903788"/>
            <a:ext cx="88900" cy="876300"/>
          </a:xfrm>
          <a:prstGeom prst="leftBrace">
            <a:avLst>
              <a:gd name="adj1" fmla="val 82143"/>
              <a:gd name="adj2" fmla="val 50000"/>
            </a:avLst>
          </a:prstGeom>
          <a:noFill/>
          <a:ln w="28575">
            <a:solidFill>
              <a:schemeClr val="tx1"/>
            </a:solidFill>
            <a:round/>
            <a:headEnd/>
            <a:tailEnd/>
          </a:ln>
          <a:effectLst/>
        </p:spPr>
        <p:txBody>
          <a:bodyPr wrap="none" lIns="90000" tIns="46800" rIns="90000" bIns="46800" anchor="ctr">
            <a:spAutoFit/>
          </a:bodyPr>
          <a:lstStyle/>
          <a:p>
            <a:endParaRPr lang="en-US"/>
          </a:p>
        </p:txBody>
      </p:sp>
      <p:sp>
        <p:nvSpPr>
          <p:cNvPr id="128029" name="Text Box 29"/>
          <p:cNvSpPr txBox="1">
            <a:spLocks noChangeArrowheads="1"/>
          </p:cNvSpPr>
          <p:nvPr/>
        </p:nvSpPr>
        <p:spPr bwMode="auto">
          <a:xfrm>
            <a:off x="681038" y="5162550"/>
            <a:ext cx="1306512" cy="457200"/>
          </a:xfrm>
          <a:prstGeom prst="rect">
            <a:avLst/>
          </a:prstGeom>
          <a:noFill/>
          <a:ln w="28575" algn="ctr">
            <a:noFill/>
            <a:miter lim="800000"/>
            <a:headEnd/>
            <a:tailEnd/>
          </a:ln>
          <a:effectLst/>
        </p:spPr>
        <p:txBody>
          <a:bodyPr wrap="none" lIns="90000" tIns="46800" rIns="90000" bIns="46800">
            <a:spAutoFit/>
          </a:bodyPr>
          <a:lstStyle/>
          <a:p>
            <a:r>
              <a:rPr lang="en-US" altLang="zh-TW" b="0" i="1">
                <a:solidFill>
                  <a:schemeClr val="tx1"/>
                </a:solidFill>
                <a:latin typeface="Times New Roman" pitchFamily="18" charset="0"/>
                <a:ea typeface="PMingLiU" pitchFamily="18" charset="-120"/>
              </a:rPr>
              <a:t>d</a:t>
            </a:r>
            <a:r>
              <a:rPr lang="en-US" altLang="zh-TW" b="0">
                <a:solidFill>
                  <a:schemeClr val="tx1"/>
                </a:solidFill>
                <a:latin typeface="Times New Roman" pitchFamily="18" charset="0"/>
                <a:ea typeface="PMingLiU" pitchFamily="18" charset="-120"/>
              </a:rPr>
              <a:t>(2,3) / 2</a:t>
            </a:r>
            <a:endParaRPr lang="en-US" b="0">
              <a:solidFill>
                <a:schemeClr val="tx1"/>
              </a:solidFill>
              <a:latin typeface="Times New Roman" pitchFamily="18" charset="0"/>
            </a:endParaRPr>
          </a:p>
        </p:txBody>
      </p:sp>
    </p:spTree>
  </p:cSld>
  <p:clrMapOvr>
    <a:masterClrMapping/>
  </p:clrMapOvr>
  <p:transition>
    <p:pull dir="d"/>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Dia számának helye 4"/>
          <p:cNvSpPr>
            <a:spLocks noGrp="1"/>
          </p:cNvSpPr>
          <p:nvPr>
            <p:ph type="sldNum" sz="quarter" idx="11"/>
          </p:nvPr>
        </p:nvSpPr>
        <p:spPr/>
        <p:txBody>
          <a:bodyPr/>
          <a:lstStyle/>
          <a:p>
            <a:fld id="{627CA8A0-07E4-4B69-9183-BA736B61ACCF}" type="slidenum">
              <a:rPr lang="en-US"/>
              <a:pPr/>
              <a:t>39</a:t>
            </a:fld>
            <a:endParaRPr lang="en-US"/>
          </a:p>
        </p:txBody>
      </p:sp>
      <p:sp>
        <p:nvSpPr>
          <p:cNvPr id="129026" name="Rectangle 2"/>
          <p:cNvSpPr>
            <a:spLocks noGrp="1" noChangeArrowheads="1"/>
          </p:cNvSpPr>
          <p:nvPr>
            <p:ph type="title"/>
          </p:nvPr>
        </p:nvSpPr>
        <p:spPr/>
        <p:txBody>
          <a:bodyPr/>
          <a:lstStyle/>
          <a:p>
            <a:r>
              <a:rPr lang="en-US" altLang="zh-TW" b="0">
                <a:ea typeface="PMingLiU" pitchFamily="18" charset="-120"/>
              </a:rPr>
              <a:t>Molecular clock</a:t>
            </a:r>
          </a:p>
        </p:txBody>
      </p:sp>
      <p:grpSp>
        <p:nvGrpSpPr>
          <p:cNvPr id="129027" name="Group 3"/>
          <p:cNvGrpSpPr>
            <a:grpSpLocks/>
          </p:cNvGrpSpPr>
          <p:nvPr/>
        </p:nvGrpSpPr>
        <p:grpSpPr bwMode="auto">
          <a:xfrm>
            <a:off x="2387600" y="1562100"/>
            <a:ext cx="4411663" cy="2541588"/>
            <a:chOff x="1504" y="984"/>
            <a:chExt cx="2779" cy="1601"/>
          </a:xfrm>
        </p:grpSpPr>
        <p:sp>
          <p:nvSpPr>
            <p:cNvPr id="129028" name="Line 4"/>
            <p:cNvSpPr>
              <a:spLocks noChangeAspect="1" noChangeShapeType="1"/>
            </p:cNvSpPr>
            <p:nvPr/>
          </p:nvSpPr>
          <p:spPr bwMode="auto">
            <a:xfrm>
              <a:off x="2880" y="984"/>
              <a:ext cx="0" cy="178"/>
            </a:xfrm>
            <a:prstGeom prst="line">
              <a:avLst/>
            </a:prstGeom>
            <a:noFill/>
            <a:ln w="28575">
              <a:solidFill>
                <a:schemeClr val="tx1"/>
              </a:solidFill>
              <a:round/>
              <a:headEnd/>
              <a:tailEnd/>
            </a:ln>
            <a:effectLst/>
          </p:spPr>
          <p:txBody>
            <a:bodyPr wrap="none" anchor="ctr">
              <a:spAutoFit/>
            </a:bodyPr>
            <a:lstStyle/>
            <a:p>
              <a:endParaRPr lang="en-US"/>
            </a:p>
          </p:txBody>
        </p:sp>
        <p:sp>
          <p:nvSpPr>
            <p:cNvPr id="129029" name="Line 5"/>
            <p:cNvSpPr>
              <a:spLocks noChangeAspect="1" noChangeShapeType="1"/>
            </p:cNvSpPr>
            <p:nvPr/>
          </p:nvSpPr>
          <p:spPr bwMode="auto">
            <a:xfrm flipH="1">
              <a:off x="1504" y="1162"/>
              <a:ext cx="1376" cy="1376"/>
            </a:xfrm>
            <a:prstGeom prst="line">
              <a:avLst/>
            </a:prstGeom>
            <a:noFill/>
            <a:ln w="28575">
              <a:solidFill>
                <a:schemeClr val="tx1"/>
              </a:solidFill>
              <a:round/>
              <a:headEnd/>
              <a:tailEnd/>
            </a:ln>
            <a:effectLst/>
          </p:spPr>
          <p:txBody>
            <a:bodyPr anchor="ctr">
              <a:spAutoFit/>
            </a:bodyPr>
            <a:lstStyle/>
            <a:p>
              <a:endParaRPr lang="en-US"/>
            </a:p>
          </p:txBody>
        </p:sp>
        <p:sp>
          <p:nvSpPr>
            <p:cNvPr id="129030" name="Line 6"/>
            <p:cNvSpPr>
              <a:spLocks noChangeAspect="1" noChangeShapeType="1"/>
            </p:cNvSpPr>
            <p:nvPr/>
          </p:nvSpPr>
          <p:spPr bwMode="auto">
            <a:xfrm>
              <a:off x="1954" y="2092"/>
              <a:ext cx="494" cy="493"/>
            </a:xfrm>
            <a:prstGeom prst="line">
              <a:avLst/>
            </a:prstGeom>
            <a:noFill/>
            <a:ln w="28575">
              <a:solidFill>
                <a:schemeClr val="tx1"/>
              </a:solidFill>
              <a:round/>
              <a:headEnd/>
              <a:tailEnd/>
            </a:ln>
            <a:effectLst/>
          </p:spPr>
          <p:txBody>
            <a:bodyPr wrap="none" anchor="ctr">
              <a:spAutoFit/>
            </a:bodyPr>
            <a:lstStyle/>
            <a:p>
              <a:endParaRPr lang="en-US"/>
            </a:p>
          </p:txBody>
        </p:sp>
        <p:sp>
          <p:nvSpPr>
            <p:cNvPr id="129031" name="Line 7"/>
            <p:cNvSpPr>
              <a:spLocks noChangeAspect="1" noChangeShapeType="1"/>
            </p:cNvSpPr>
            <p:nvPr/>
          </p:nvSpPr>
          <p:spPr bwMode="auto">
            <a:xfrm flipH="1">
              <a:off x="1947" y="2324"/>
              <a:ext cx="241" cy="261"/>
            </a:xfrm>
            <a:prstGeom prst="line">
              <a:avLst/>
            </a:prstGeom>
            <a:noFill/>
            <a:ln w="28575">
              <a:solidFill>
                <a:schemeClr val="tx1"/>
              </a:solidFill>
              <a:round/>
              <a:headEnd/>
              <a:tailEnd/>
            </a:ln>
            <a:effectLst/>
          </p:spPr>
          <p:txBody>
            <a:bodyPr anchor="ctr">
              <a:spAutoFit/>
            </a:bodyPr>
            <a:lstStyle/>
            <a:p>
              <a:endParaRPr lang="en-US"/>
            </a:p>
          </p:txBody>
        </p:sp>
        <p:sp>
          <p:nvSpPr>
            <p:cNvPr id="129032" name="Line 8"/>
            <p:cNvSpPr>
              <a:spLocks noChangeAspect="1" noChangeShapeType="1"/>
            </p:cNvSpPr>
            <p:nvPr/>
          </p:nvSpPr>
          <p:spPr bwMode="auto">
            <a:xfrm>
              <a:off x="2880" y="1162"/>
              <a:ext cx="1403" cy="1404"/>
            </a:xfrm>
            <a:prstGeom prst="line">
              <a:avLst/>
            </a:prstGeom>
            <a:noFill/>
            <a:ln w="28575">
              <a:solidFill>
                <a:schemeClr val="tx1"/>
              </a:solidFill>
              <a:round/>
              <a:headEnd/>
              <a:tailEnd/>
            </a:ln>
            <a:effectLst/>
          </p:spPr>
          <p:txBody>
            <a:bodyPr anchor="ctr">
              <a:spAutoFit/>
            </a:bodyPr>
            <a:lstStyle/>
            <a:p>
              <a:endParaRPr lang="en-US"/>
            </a:p>
          </p:txBody>
        </p:sp>
        <p:sp>
          <p:nvSpPr>
            <p:cNvPr id="129033" name="Line 9"/>
            <p:cNvSpPr>
              <a:spLocks noChangeAspect="1" noChangeShapeType="1"/>
            </p:cNvSpPr>
            <p:nvPr/>
          </p:nvSpPr>
          <p:spPr bwMode="auto">
            <a:xfrm flipH="1">
              <a:off x="2957" y="1903"/>
              <a:ext cx="663" cy="663"/>
            </a:xfrm>
            <a:prstGeom prst="line">
              <a:avLst/>
            </a:prstGeom>
            <a:noFill/>
            <a:ln w="28575">
              <a:solidFill>
                <a:schemeClr val="tx1"/>
              </a:solidFill>
              <a:round/>
              <a:headEnd/>
              <a:tailEnd/>
            </a:ln>
            <a:effectLst/>
          </p:spPr>
          <p:txBody>
            <a:bodyPr anchor="ctr">
              <a:spAutoFit/>
            </a:bodyPr>
            <a:lstStyle/>
            <a:p>
              <a:endParaRPr lang="en-US"/>
            </a:p>
          </p:txBody>
        </p:sp>
      </p:grpSp>
      <p:sp>
        <p:nvSpPr>
          <p:cNvPr id="129034" name="Text Box 10"/>
          <p:cNvSpPr txBox="1">
            <a:spLocks noChangeArrowheads="1"/>
          </p:cNvSpPr>
          <p:nvPr/>
        </p:nvSpPr>
        <p:spPr bwMode="auto">
          <a:xfrm>
            <a:off x="482600" y="4586288"/>
            <a:ext cx="8178800" cy="1938992"/>
          </a:xfrm>
          <a:prstGeom prst="rect">
            <a:avLst/>
          </a:prstGeom>
          <a:noFill/>
          <a:ln w="12700">
            <a:noFill/>
            <a:miter lim="800000"/>
            <a:headEnd/>
            <a:tailEnd/>
          </a:ln>
          <a:effectLst/>
        </p:spPr>
        <p:txBody>
          <a:bodyPr>
            <a:spAutoFit/>
          </a:bodyPr>
          <a:lstStyle/>
          <a:p>
            <a:pPr algn="l"/>
            <a:r>
              <a:rPr lang="en-US" altLang="zh-TW" b="0" dirty="0">
                <a:solidFill>
                  <a:schemeClr val="tx1"/>
                </a:solidFill>
                <a:latin typeface="Comic Sans MS" pitchFamily="66" charset="0"/>
                <a:ea typeface="PMingLiU" pitchFamily="18" charset="-120"/>
              </a:rPr>
              <a:t>This </a:t>
            </a:r>
            <a:r>
              <a:rPr lang="en-US" altLang="zh-TW" b="0" dirty="0" err="1">
                <a:solidFill>
                  <a:schemeClr val="tx1"/>
                </a:solidFill>
                <a:latin typeface="Comic Sans MS" pitchFamily="66" charset="0"/>
                <a:ea typeface="PMingLiU" pitchFamily="18" charset="-120"/>
              </a:rPr>
              <a:t>phylogenetic</a:t>
            </a:r>
            <a:r>
              <a:rPr lang="en-US" altLang="zh-TW" b="0" dirty="0">
                <a:solidFill>
                  <a:schemeClr val="tx1"/>
                </a:solidFill>
                <a:latin typeface="Comic Sans MS" pitchFamily="66" charset="0"/>
                <a:ea typeface="PMingLiU" pitchFamily="18" charset="-120"/>
              </a:rPr>
              <a:t> tree has all leaves in the same level.  When this property holds, the </a:t>
            </a:r>
            <a:r>
              <a:rPr lang="en-US" altLang="zh-TW" b="0" dirty="0" err="1">
                <a:solidFill>
                  <a:schemeClr val="tx1"/>
                </a:solidFill>
                <a:latin typeface="Comic Sans MS" pitchFamily="66" charset="0"/>
                <a:ea typeface="PMingLiU" pitchFamily="18" charset="-120"/>
              </a:rPr>
              <a:t>phylogenetic</a:t>
            </a:r>
            <a:r>
              <a:rPr lang="en-US" altLang="zh-TW" b="0" dirty="0">
                <a:solidFill>
                  <a:schemeClr val="tx1"/>
                </a:solidFill>
                <a:latin typeface="Comic Sans MS" pitchFamily="66" charset="0"/>
                <a:ea typeface="PMingLiU" pitchFamily="18" charset="-120"/>
              </a:rPr>
              <a:t> tree is said to satisfy a </a:t>
            </a:r>
            <a:r>
              <a:rPr lang="en-US" altLang="zh-TW" dirty="0">
                <a:solidFill>
                  <a:srgbClr val="000099"/>
                </a:solidFill>
                <a:latin typeface="Comic Sans MS" pitchFamily="66" charset="0"/>
                <a:ea typeface="PMingLiU" pitchFamily="18" charset="-120"/>
              </a:rPr>
              <a:t>molecular clock</a:t>
            </a:r>
            <a:r>
              <a:rPr lang="en-US" altLang="zh-TW" b="0" dirty="0">
                <a:solidFill>
                  <a:schemeClr val="tx1"/>
                </a:solidFill>
                <a:latin typeface="Comic Sans MS" pitchFamily="66" charset="0"/>
                <a:ea typeface="PMingLiU" pitchFamily="18" charset="-120"/>
              </a:rPr>
              <a:t>. Namely, the time from a speciation event to the formation of current species is identical for all </a:t>
            </a:r>
            <a:r>
              <a:rPr lang="en-US" altLang="zh-TW" b="0" dirty="0" smtClean="0">
                <a:solidFill>
                  <a:schemeClr val="tx1"/>
                </a:solidFill>
                <a:latin typeface="Comic Sans MS" pitchFamily="66" charset="0"/>
                <a:ea typeface="PMingLiU" pitchFamily="18" charset="-120"/>
              </a:rPr>
              <a:t>paths</a:t>
            </a:r>
            <a:r>
              <a:rPr lang="hu-HU" altLang="zh-TW" b="0" dirty="0" smtClean="0">
                <a:solidFill>
                  <a:schemeClr val="tx1"/>
                </a:solidFill>
                <a:latin typeface="Comic Sans MS" pitchFamily="66" charset="0"/>
                <a:ea typeface="PMingLiU" pitchFamily="18" charset="-120"/>
              </a:rPr>
              <a:t>.</a:t>
            </a:r>
            <a:endParaRPr lang="en-US" altLang="zh-TW" b="0" dirty="0">
              <a:solidFill>
                <a:schemeClr val="tx1"/>
              </a:solidFill>
              <a:latin typeface="Comic Sans MS" pitchFamily="66" charset="0"/>
              <a:ea typeface="PMingLiU" pitchFamily="18" charset="-120"/>
            </a:endParaRPr>
          </a:p>
        </p:txBody>
      </p:sp>
    </p:spTree>
  </p:cSld>
  <p:clrMapOvr>
    <a:masterClrMapping/>
  </p:clrMapOvr>
  <p:transition>
    <p:pull di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70" name="Rectangle 6"/>
          <p:cNvSpPr>
            <a:spLocks noChangeArrowheads="1"/>
          </p:cNvSpPr>
          <p:nvPr/>
        </p:nvSpPr>
        <p:spPr bwMode="auto">
          <a:xfrm>
            <a:off x="0" y="0"/>
            <a:ext cx="9144000" cy="6740307"/>
          </a:xfrm>
          <a:prstGeom prst="rect">
            <a:avLst/>
          </a:prstGeom>
          <a:noFill/>
          <a:ln w="9525">
            <a:noFill/>
            <a:miter lim="800000"/>
            <a:headEnd/>
            <a:tailEnd/>
          </a:ln>
          <a:effectLst/>
        </p:spPr>
        <p:txBody>
          <a:bodyPr>
            <a:spAutoFit/>
          </a:bodyPr>
          <a:lstStyle/>
          <a:p>
            <a:pPr algn="l"/>
            <a:r>
              <a:rPr lang="hu-HU" sz="2400" dirty="0" err="1">
                <a:solidFill>
                  <a:schemeClr val="tx1"/>
                </a:solidFill>
              </a:rPr>
              <a:t>Names</a:t>
            </a:r>
            <a:r>
              <a:rPr lang="hu-HU" sz="2400" dirty="0">
                <a:solidFill>
                  <a:schemeClr val="tx1"/>
                </a:solidFill>
              </a:rPr>
              <a:t> </a:t>
            </a:r>
            <a:r>
              <a:rPr lang="hu-HU" sz="2400" dirty="0" err="1">
                <a:solidFill>
                  <a:schemeClr val="tx1"/>
                </a:solidFill>
              </a:rPr>
              <a:t>carry</a:t>
            </a:r>
            <a:r>
              <a:rPr lang="hu-HU" sz="2400" dirty="0">
                <a:solidFill>
                  <a:schemeClr val="tx1"/>
                </a:solidFill>
              </a:rPr>
              <a:t> </a:t>
            </a:r>
            <a:r>
              <a:rPr lang="hu-HU" sz="2400" dirty="0" err="1">
                <a:solidFill>
                  <a:schemeClr val="tx1"/>
                </a:solidFill>
              </a:rPr>
              <a:t>important</a:t>
            </a:r>
            <a:r>
              <a:rPr lang="hu-HU" sz="2400" dirty="0">
                <a:solidFill>
                  <a:schemeClr val="tx1"/>
                </a:solidFill>
              </a:rPr>
              <a:t> </a:t>
            </a:r>
            <a:r>
              <a:rPr lang="hu-HU" sz="2400" dirty="0" err="1">
                <a:solidFill>
                  <a:schemeClr val="tx1"/>
                </a:solidFill>
              </a:rPr>
              <a:t>legal</a:t>
            </a:r>
            <a:r>
              <a:rPr lang="hu-HU" sz="2400" dirty="0">
                <a:solidFill>
                  <a:schemeClr val="tx1"/>
                </a:solidFill>
              </a:rPr>
              <a:t> and </a:t>
            </a:r>
            <a:r>
              <a:rPr lang="hu-HU" sz="2400" dirty="0" err="1">
                <a:solidFill>
                  <a:schemeClr val="tx1"/>
                </a:solidFill>
              </a:rPr>
              <a:t>regulatory</a:t>
            </a:r>
            <a:r>
              <a:rPr lang="hu-HU" sz="2400" dirty="0">
                <a:solidFill>
                  <a:schemeClr val="tx1"/>
                </a:solidFill>
              </a:rPr>
              <a:t> </a:t>
            </a:r>
            <a:r>
              <a:rPr lang="hu-HU" sz="2400" dirty="0" err="1">
                <a:solidFill>
                  <a:schemeClr val="tx1"/>
                </a:solidFill>
              </a:rPr>
              <a:t>implications</a:t>
            </a:r>
            <a:r>
              <a:rPr lang="hu-HU" sz="2400" dirty="0">
                <a:solidFill>
                  <a:schemeClr val="tx1"/>
                </a:solidFill>
              </a:rPr>
              <a:t>. </a:t>
            </a:r>
          </a:p>
          <a:p>
            <a:pPr algn="l"/>
            <a:r>
              <a:rPr lang="hu-HU" sz="2400" dirty="0">
                <a:solidFill>
                  <a:schemeClr val="tx1"/>
                </a:solidFill>
              </a:rPr>
              <a:t>“</a:t>
            </a:r>
            <a:r>
              <a:rPr lang="hu-HU" sz="2400" i="1" dirty="0">
                <a:solidFill>
                  <a:schemeClr val="tx1"/>
                </a:solidFill>
              </a:rPr>
              <a:t>Bacillus </a:t>
            </a:r>
            <a:r>
              <a:rPr lang="hu-HU" sz="2400" i="1" dirty="0" err="1">
                <a:solidFill>
                  <a:schemeClr val="tx1"/>
                </a:solidFill>
              </a:rPr>
              <a:t>cereus</a:t>
            </a:r>
            <a:r>
              <a:rPr lang="hu-HU" sz="2400" i="1" dirty="0">
                <a:solidFill>
                  <a:schemeClr val="tx1"/>
                </a:solidFill>
              </a:rPr>
              <a:t> </a:t>
            </a:r>
            <a:r>
              <a:rPr lang="hu-HU" sz="2400" dirty="0" err="1">
                <a:solidFill>
                  <a:schemeClr val="tx1"/>
                </a:solidFill>
              </a:rPr>
              <a:t>group</a:t>
            </a:r>
            <a:r>
              <a:rPr lang="hu-HU" sz="2400" dirty="0">
                <a:solidFill>
                  <a:schemeClr val="tx1"/>
                </a:solidFill>
              </a:rPr>
              <a:t>,” </a:t>
            </a:r>
            <a:r>
              <a:rPr lang="hu-HU" sz="2400" dirty="0" err="1">
                <a:solidFill>
                  <a:schemeClr val="tx1"/>
                </a:solidFill>
              </a:rPr>
              <a:t>which</a:t>
            </a:r>
            <a:r>
              <a:rPr lang="hu-HU" sz="2400" dirty="0">
                <a:solidFill>
                  <a:schemeClr val="tx1"/>
                </a:solidFill>
              </a:rPr>
              <a:t> </a:t>
            </a:r>
            <a:r>
              <a:rPr lang="hu-HU" sz="2400" dirty="0" err="1">
                <a:solidFill>
                  <a:schemeClr val="tx1"/>
                </a:solidFill>
              </a:rPr>
              <a:t>contains</a:t>
            </a:r>
            <a:r>
              <a:rPr lang="hu-HU" sz="2400" dirty="0">
                <a:solidFill>
                  <a:schemeClr val="tx1"/>
                </a:solidFill>
              </a:rPr>
              <a:t> </a:t>
            </a:r>
            <a:r>
              <a:rPr lang="hu-HU" sz="2400" i="1" dirty="0">
                <a:solidFill>
                  <a:schemeClr val="tx1"/>
                </a:solidFill>
              </a:rPr>
              <a:t>B. </a:t>
            </a:r>
            <a:r>
              <a:rPr lang="hu-HU" sz="2400" i="1" dirty="0" err="1">
                <a:solidFill>
                  <a:schemeClr val="tx1"/>
                </a:solidFill>
              </a:rPr>
              <a:t>cereus</a:t>
            </a:r>
            <a:r>
              <a:rPr lang="hu-HU" sz="2400" dirty="0">
                <a:solidFill>
                  <a:schemeClr val="tx1"/>
                </a:solidFill>
              </a:rPr>
              <a:t>, </a:t>
            </a:r>
            <a:r>
              <a:rPr lang="hu-HU" sz="2400" i="1" dirty="0">
                <a:solidFill>
                  <a:schemeClr val="tx1"/>
                </a:solidFill>
              </a:rPr>
              <a:t>B. </a:t>
            </a:r>
            <a:r>
              <a:rPr lang="hu-HU" sz="2400" i="1" dirty="0" err="1">
                <a:solidFill>
                  <a:schemeClr val="tx1"/>
                </a:solidFill>
              </a:rPr>
              <a:t>thuringiensis</a:t>
            </a:r>
            <a:r>
              <a:rPr lang="hu-HU" sz="2400" dirty="0">
                <a:solidFill>
                  <a:schemeClr val="tx1"/>
                </a:solidFill>
              </a:rPr>
              <a:t>, and </a:t>
            </a:r>
            <a:r>
              <a:rPr lang="hu-HU" sz="2400" i="1" dirty="0">
                <a:solidFill>
                  <a:schemeClr val="tx1"/>
                </a:solidFill>
              </a:rPr>
              <a:t>B. </a:t>
            </a:r>
            <a:r>
              <a:rPr lang="hu-HU" sz="2400" i="1" dirty="0" err="1">
                <a:solidFill>
                  <a:schemeClr val="tx1"/>
                </a:solidFill>
              </a:rPr>
              <a:t>anthracis</a:t>
            </a:r>
            <a:r>
              <a:rPr lang="hu-HU" sz="2400" i="1" dirty="0">
                <a:solidFill>
                  <a:schemeClr val="tx1"/>
                </a:solidFill>
              </a:rPr>
              <a:t> </a:t>
            </a:r>
            <a:r>
              <a:rPr lang="hu-HU" sz="2400" dirty="0">
                <a:solidFill>
                  <a:schemeClr val="tx1"/>
                </a:solidFill>
              </a:rPr>
              <a:t>(</a:t>
            </a:r>
            <a:r>
              <a:rPr lang="hu-HU" sz="2400" dirty="0" err="1">
                <a:solidFill>
                  <a:schemeClr val="tx1"/>
                </a:solidFill>
              </a:rPr>
              <a:t>Priest</a:t>
            </a:r>
            <a:r>
              <a:rPr lang="hu-HU" sz="2400" dirty="0">
                <a:solidFill>
                  <a:schemeClr val="tx1"/>
                </a:solidFill>
              </a:rPr>
              <a:t> et </a:t>
            </a:r>
            <a:r>
              <a:rPr lang="hu-HU" sz="2400" dirty="0" err="1">
                <a:solidFill>
                  <a:schemeClr val="tx1"/>
                </a:solidFill>
              </a:rPr>
              <a:t>al</a:t>
            </a:r>
            <a:r>
              <a:rPr lang="hu-HU" sz="2400" dirty="0">
                <a:solidFill>
                  <a:schemeClr val="tx1"/>
                </a:solidFill>
              </a:rPr>
              <a:t>. 2004). </a:t>
            </a:r>
          </a:p>
          <a:p>
            <a:pPr algn="l">
              <a:buFontTx/>
              <a:buChar char="•"/>
            </a:pPr>
            <a:r>
              <a:rPr lang="hu-HU" sz="2400" dirty="0">
                <a:solidFill>
                  <a:schemeClr val="tx1"/>
                </a:solidFill>
              </a:rPr>
              <a:t> The </a:t>
            </a:r>
            <a:r>
              <a:rPr lang="hu-HU" sz="2400" dirty="0" err="1">
                <a:solidFill>
                  <a:schemeClr val="tx1"/>
                </a:solidFill>
              </a:rPr>
              <a:t>first</a:t>
            </a:r>
            <a:r>
              <a:rPr lang="hu-HU" sz="2400" dirty="0">
                <a:solidFill>
                  <a:schemeClr val="tx1"/>
                </a:solidFill>
              </a:rPr>
              <a:t> species </a:t>
            </a:r>
            <a:r>
              <a:rPr lang="hu-HU" sz="2400" dirty="0" err="1">
                <a:solidFill>
                  <a:schemeClr val="tx1"/>
                </a:solidFill>
              </a:rPr>
              <a:t>in</a:t>
            </a:r>
            <a:r>
              <a:rPr lang="hu-HU" sz="2400" dirty="0">
                <a:solidFill>
                  <a:schemeClr val="tx1"/>
                </a:solidFill>
              </a:rPr>
              <a:t> </a:t>
            </a:r>
            <a:r>
              <a:rPr lang="hu-HU" sz="2400" dirty="0" err="1">
                <a:solidFill>
                  <a:schemeClr val="tx1"/>
                </a:solidFill>
              </a:rPr>
              <a:t>the</a:t>
            </a:r>
            <a:r>
              <a:rPr lang="hu-HU" sz="2400" dirty="0">
                <a:solidFill>
                  <a:schemeClr val="tx1"/>
                </a:solidFill>
              </a:rPr>
              <a:t> </a:t>
            </a:r>
            <a:r>
              <a:rPr lang="hu-HU" sz="2400" dirty="0" err="1">
                <a:solidFill>
                  <a:schemeClr val="tx1"/>
                </a:solidFill>
              </a:rPr>
              <a:t>group</a:t>
            </a:r>
            <a:r>
              <a:rPr lang="hu-HU" sz="2400" dirty="0">
                <a:solidFill>
                  <a:schemeClr val="tx1"/>
                </a:solidFill>
              </a:rPr>
              <a:t> </a:t>
            </a:r>
            <a:r>
              <a:rPr lang="hu-HU" sz="2400" dirty="0" err="1">
                <a:solidFill>
                  <a:schemeClr val="tx1"/>
                </a:solidFill>
              </a:rPr>
              <a:t>contains</a:t>
            </a:r>
            <a:r>
              <a:rPr lang="hu-HU" sz="2400" dirty="0">
                <a:solidFill>
                  <a:schemeClr val="tx1"/>
                </a:solidFill>
              </a:rPr>
              <a:t> </a:t>
            </a:r>
            <a:r>
              <a:rPr lang="hu-HU" sz="2400" dirty="0" err="1">
                <a:solidFill>
                  <a:schemeClr val="tx1"/>
                </a:solidFill>
              </a:rPr>
              <a:t>strains</a:t>
            </a:r>
            <a:r>
              <a:rPr lang="hu-HU" sz="2400" dirty="0">
                <a:solidFill>
                  <a:schemeClr val="tx1"/>
                </a:solidFill>
              </a:rPr>
              <a:t> </a:t>
            </a:r>
            <a:r>
              <a:rPr lang="hu-HU" sz="2400" dirty="0" err="1">
                <a:solidFill>
                  <a:schemeClr val="tx1"/>
                </a:solidFill>
              </a:rPr>
              <a:t>that</a:t>
            </a:r>
            <a:r>
              <a:rPr lang="hu-HU" sz="2400" dirty="0">
                <a:solidFill>
                  <a:schemeClr val="tx1"/>
                </a:solidFill>
              </a:rPr>
              <a:t> </a:t>
            </a:r>
            <a:r>
              <a:rPr lang="hu-HU" sz="2400" dirty="0" err="1">
                <a:solidFill>
                  <a:schemeClr val="tx1"/>
                </a:solidFill>
              </a:rPr>
              <a:t>induce</a:t>
            </a:r>
            <a:r>
              <a:rPr lang="hu-HU" sz="2400" dirty="0">
                <a:solidFill>
                  <a:schemeClr val="tx1"/>
                </a:solidFill>
              </a:rPr>
              <a:t> </a:t>
            </a:r>
            <a:r>
              <a:rPr lang="hu-HU" sz="2400" dirty="0" err="1">
                <a:solidFill>
                  <a:schemeClr val="tx1"/>
                </a:solidFill>
              </a:rPr>
              <a:t>food</a:t>
            </a:r>
            <a:r>
              <a:rPr lang="hu-HU" sz="2400" dirty="0">
                <a:solidFill>
                  <a:schemeClr val="tx1"/>
                </a:solidFill>
              </a:rPr>
              <a:t> </a:t>
            </a:r>
            <a:r>
              <a:rPr lang="hu-HU" sz="2400" dirty="0" err="1">
                <a:solidFill>
                  <a:schemeClr val="tx1"/>
                </a:solidFill>
              </a:rPr>
              <a:t>poisoning</a:t>
            </a:r>
            <a:r>
              <a:rPr lang="hu-HU" sz="2400" dirty="0">
                <a:solidFill>
                  <a:schemeClr val="tx1"/>
                </a:solidFill>
              </a:rPr>
              <a:t>, </a:t>
            </a:r>
            <a:r>
              <a:rPr lang="hu-HU" sz="2400" dirty="0" err="1">
                <a:solidFill>
                  <a:schemeClr val="tx1"/>
                </a:solidFill>
              </a:rPr>
              <a:t>strains</a:t>
            </a:r>
            <a:r>
              <a:rPr lang="hu-HU" sz="2400" dirty="0">
                <a:solidFill>
                  <a:schemeClr val="tx1"/>
                </a:solidFill>
              </a:rPr>
              <a:t> </a:t>
            </a:r>
            <a:r>
              <a:rPr lang="hu-HU" sz="2400" dirty="0" err="1">
                <a:solidFill>
                  <a:schemeClr val="tx1"/>
                </a:solidFill>
              </a:rPr>
              <a:t>that</a:t>
            </a:r>
            <a:r>
              <a:rPr lang="hu-HU" sz="2400" dirty="0">
                <a:solidFill>
                  <a:schemeClr val="tx1"/>
                </a:solidFill>
              </a:rPr>
              <a:t> </a:t>
            </a:r>
            <a:r>
              <a:rPr lang="hu-HU" sz="2400" dirty="0" err="1">
                <a:solidFill>
                  <a:schemeClr val="tx1"/>
                </a:solidFill>
              </a:rPr>
              <a:t>prevent</a:t>
            </a:r>
            <a:r>
              <a:rPr lang="hu-HU" sz="2400" dirty="0">
                <a:solidFill>
                  <a:schemeClr val="tx1"/>
                </a:solidFill>
              </a:rPr>
              <a:t> </a:t>
            </a:r>
            <a:r>
              <a:rPr lang="hu-HU" sz="2400" dirty="0" err="1">
                <a:solidFill>
                  <a:schemeClr val="tx1"/>
                </a:solidFill>
              </a:rPr>
              <a:t>plant</a:t>
            </a:r>
            <a:r>
              <a:rPr lang="hu-HU" sz="2400" dirty="0">
                <a:solidFill>
                  <a:schemeClr val="tx1"/>
                </a:solidFill>
              </a:rPr>
              <a:t> </a:t>
            </a:r>
            <a:r>
              <a:rPr lang="hu-HU" sz="2400" dirty="0" err="1">
                <a:solidFill>
                  <a:schemeClr val="tx1"/>
                </a:solidFill>
              </a:rPr>
              <a:t>disease</a:t>
            </a:r>
            <a:r>
              <a:rPr lang="hu-HU" sz="2400" dirty="0">
                <a:solidFill>
                  <a:schemeClr val="tx1"/>
                </a:solidFill>
              </a:rPr>
              <a:t>, and </a:t>
            </a:r>
            <a:r>
              <a:rPr lang="hu-HU" sz="2400" dirty="0" err="1">
                <a:solidFill>
                  <a:schemeClr val="tx1"/>
                </a:solidFill>
              </a:rPr>
              <a:t>others</a:t>
            </a:r>
            <a:r>
              <a:rPr lang="hu-HU" sz="2400" dirty="0">
                <a:solidFill>
                  <a:schemeClr val="tx1"/>
                </a:solidFill>
              </a:rPr>
              <a:t> </a:t>
            </a:r>
            <a:r>
              <a:rPr lang="hu-HU" sz="2400" dirty="0" err="1">
                <a:solidFill>
                  <a:schemeClr val="tx1"/>
                </a:solidFill>
              </a:rPr>
              <a:t>that</a:t>
            </a:r>
            <a:r>
              <a:rPr lang="hu-HU" sz="2400" dirty="0">
                <a:solidFill>
                  <a:schemeClr val="tx1"/>
                </a:solidFill>
              </a:rPr>
              <a:t> </a:t>
            </a:r>
            <a:r>
              <a:rPr lang="hu-HU" sz="2400" dirty="0" err="1">
                <a:solidFill>
                  <a:schemeClr val="tx1"/>
                </a:solidFill>
              </a:rPr>
              <a:t>produce</a:t>
            </a:r>
            <a:r>
              <a:rPr lang="hu-HU" sz="2400" dirty="0">
                <a:solidFill>
                  <a:schemeClr val="tx1"/>
                </a:solidFill>
              </a:rPr>
              <a:t> </a:t>
            </a:r>
            <a:r>
              <a:rPr lang="hu-HU" sz="2400" dirty="0" err="1">
                <a:solidFill>
                  <a:schemeClr val="tx1"/>
                </a:solidFill>
              </a:rPr>
              <a:t>unusual</a:t>
            </a:r>
            <a:r>
              <a:rPr lang="hu-HU" sz="2400" dirty="0">
                <a:solidFill>
                  <a:schemeClr val="tx1"/>
                </a:solidFill>
              </a:rPr>
              <a:t> </a:t>
            </a:r>
            <a:r>
              <a:rPr lang="hu-HU" sz="2400" dirty="0" err="1">
                <a:solidFill>
                  <a:schemeClr val="tx1"/>
                </a:solidFill>
              </a:rPr>
              <a:t>antibiotics</a:t>
            </a:r>
            <a:r>
              <a:rPr lang="hu-HU" sz="2400" dirty="0">
                <a:solidFill>
                  <a:schemeClr val="tx1"/>
                </a:solidFill>
              </a:rPr>
              <a:t>. </a:t>
            </a:r>
            <a:r>
              <a:rPr lang="hu-HU" sz="2400" dirty="0" err="1">
                <a:solidFill>
                  <a:schemeClr val="tx1"/>
                </a:solidFill>
              </a:rPr>
              <a:t>Some</a:t>
            </a:r>
            <a:r>
              <a:rPr lang="hu-HU" sz="2400" dirty="0">
                <a:solidFill>
                  <a:schemeClr val="tx1"/>
                </a:solidFill>
              </a:rPr>
              <a:t> </a:t>
            </a:r>
            <a:r>
              <a:rPr lang="hu-HU" sz="2400" i="1" dirty="0">
                <a:solidFill>
                  <a:schemeClr val="tx1"/>
                </a:solidFill>
              </a:rPr>
              <a:t>B. </a:t>
            </a:r>
            <a:r>
              <a:rPr lang="hu-HU" sz="2400" i="1" dirty="0" err="1">
                <a:solidFill>
                  <a:schemeClr val="tx1"/>
                </a:solidFill>
              </a:rPr>
              <a:t>cereus</a:t>
            </a:r>
            <a:r>
              <a:rPr lang="hu-HU" sz="2400" i="1" dirty="0">
                <a:solidFill>
                  <a:schemeClr val="tx1"/>
                </a:solidFill>
              </a:rPr>
              <a:t> </a:t>
            </a:r>
            <a:r>
              <a:rPr lang="hu-HU" sz="2400" dirty="0" err="1">
                <a:solidFill>
                  <a:schemeClr val="tx1"/>
                </a:solidFill>
              </a:rPr>
              <a:t>strains</a:t>
            </a:r>
            <a:r>
              <a:rPr lang="hu-HU" sz="2400" dirty="0">
                <a:solidFill>
                  <a:schemeClr val="tx1"/>
                </a:solidFill>
              </a:rPr>
              <a:t> </a:t>
            </a:r>
            <a:r>
              <a:rPr lang="hu-HU" sz="2400" dirty="0" err="1">
                <a:solidFill>
                  <a:schemeClr val="tx1"/>
                </a:solidFill>
              </a:rPr>
              <a:t>can</a:t>
            </a:r>
            <a:r>
              <a:rPr lang="hu-HU" sz="2400" dirty="0">
                <a:solidFill>
                  <a:schemeClr val="tx1"/>
                </a:solidFill>
              </a:rPr>
              <a:t> </a:t>
            </a:r>
            <a:r>
              <a:rPr lang="hu-HU" sz="2400" dirty="0" err="1">
                <a:solidFill>
                  <a:schemeClr val="tx1"/>
                </a:solidFill>
              </a:rPr>
              <a:t>perform</a:t>
            </a:r>
            <a:r>
              <a:rPr lang="hu-HU" sz="2400" dirty="0">
                <a:solidFill>
                  <a:schemeClr val="tx1"/>
                </a:solidFill>
              </a:rPr>
              <a:t> more </a:t>
            </a:r>
            <a:r>
              <a:rPr lang="hu-HU" sz="2400" dirty="0" err="1">
                <a:solidFill>
                  <a:schemeClr val="tx1"/>
                </a:solidFill>
              </a:rPr>
              <a:t>than</a:t>
            </a:r>
            <a:r>
              <a:rPr lang="hu-HU" sz="2400" dirty="0">
                <a:solidFill>
                  <a:schemeClr val="tx1"/>
                </a:solidFill>
              </a:rPr>
              <a:t> </a:t>
            </a:r>
            <a:r>
              <a:rPr lang="hu-HU" sz="2400" dirty="0" err="1">
                <a:solidFill>
                  <a:schemeClr val="tx1"/>
                </a:solidFill>
              </a:rPr>
              <a:t>one</a:t>
            </a:r>
            <a:r>
              <a:rPr lang="hu-HU" sz="2400" dirty="0">
                <a:solidFill>
                  <a:schemeClr val="tx1"/>
                </a:solidFill>
              </a:rPr>
              <a:t> of </a:t>
            </a:r>
            <a:r>
              <a:rPr lang="hu-HU" sz="2400" dirty="0" err="1">
                <a:solidFill>
                  <a:schemeClr val="tx1"/>
                </a:solidFill>
              </a:rPr>
              <a:t>these</a:t>
            </a:r>
            <a:r>
              <a:rPr lang="hu-HU" sz="2400" dirty="0">
                <a:solidFill>
                  <a:schemeClr val="tx1"/>
                </a:solidFill>
              </a:rPr>
              <a:t> </a:t>
            </a:r>
            <a:r>
              <a:rPr lang="hu-HU" sz="2400" dirty="0" err="1">
                <a:solidFill>
                  <a:schemeClr val="tx1"/>
                </a:solidFill>
              </a:rPr>
              <a:t>activities</a:t>
            </a:r>
            <a:r>
              <a:rPr lang="hu-HU" sz="2400" dirty="0">
                <a:solidFill>
                  <a:schemeClr val="tx1"/>
                </a:solidFill>
              </a:rPr>
              <a:t>. </a:t>
            </a:r>
          </a:p>
          <a:p>
            <a:pPr algn="l">
              <a:buFontTx/>
              <a:buChar char="•"/>
            </a:pPr>
            <a:r>
              <a:rPr lang="hu-HU" sz="2400" dirty="0">
                <a:solidFill>
                  <a:schemeClr val="tx1"/>
                </a:solidFill>
              </a:rPr>
              <a:t> </a:t>
            </a:r>
            <a:r>
              <a:rPr lang="hu-HU" sz="2400" i="1" dirty="0">
                <a:solidFill>
                  <a:schemeClr val="tx1"/>
                </a:solidFill>
              </a:rPr>
              <a:t>B. </a:t>
            </a:r>
            <a:r>
              <a:rPr lang="hu-HU" sz="2400" i="1" dirty="0" err="1">
                <a:solidFill>
                  <a:schemeClr val="tx1"/>
                </a:solidFill>
              </a:rPr>
              <a:t>thuringiensis</a:t>
            </a:r>
            <a:r>
              <a:rPr lang="hu-HU" sz="2400" i="1" dirty="0">
                <a:solidFill>
                  <a:schemeClr val="tx1"/>
                </a:solidFill>
              </a:rPr>
              <a:t> </a:t>
            </a:r>
            <a:r>
              <a:rPr lang="hu-HU" sz="2400" dirty="0">
                <a:solidFill>
                  <a:schemeClr val="tx1"/>
                </a:solidFill>
              </a:rPr>
              <a:t>is </a:t>
            </a:r>
            <a:r>
              <a:rPr lang="hu-HU" sz="2400" dirty="0" err="1">
                <a:solidFill>
                  <a:schemeClr val="tx1"/>
                </a:solidFill>
              </a:rPr>
              <a:t>the</a:t>
            </a:r>
            <a:r>
              <a:rPr lang="hu-HU" sz="2400" dirty="0">
                <a:solidFill>
                  <a:schemeClr val="tx1"/>
                </a:solidFill>
              </a:rPr>
              <a:t> most </a:t>
            </a:r>
            <a:r>
              <a:rPr lang="hu-HU" sz="2400" dirty="0" err="1">
                <a:solidFill>
                  <a:schemeClr val="tx1"/>
                </a:solidFill>
              </a:rPr>
              <a:t>widely</a:t>
            </a:r>
            <a:r>
              <a:rPr lang="hu-HU" sz="2400" dirty="0">
                <a:solidFill>
                  <a:schemeClr val="tx1"/>
                </a:solidFill>
              </a:rPr>
              <a:t> </a:t>
            </a:r>
            <a:r>
              <a:rPr lang="hu-HU" sz="2400" dirty="0" err="1">
                <a:solidFill>
                  <a:schemeClr val="tx1"/>
                </a:solidFill>
              </a:rPr>
              <a:t>used</a:t>
            </a:r>
            <a:r>
              <a:rPr lang="hu-HU" sz="2400" dirty="0">
                <a:solidFill>
                  <a:schemeClr val="tx1"/>
                </a:solidFill>
              </a:rPr>
              <a:t> </a:t>
            </a:r>
            <a:r>
              <a:rPr lang="hu-HU" sz="2400" dirty="0" err="1">
                <a:solidFill>
                  <a:schemeClr val="tx1"/>
                </a:solidFill>
              </a:rPr>
              <a:t>bioinsecticide</a:t>
            </a:r>
            <a:r>
              <a:rPr lang="hu-HU" sz="2400" dirty="0">
                <a:solidFill>
                  <a:schemeClr val="tx1"/>
                </a:solidFill>
              </a:rPr>
              <a:t> </a:t>
            </a:r>
            <a:r>
              <a:rPr lang="hu-HU" sz="2400" dirty="0" err="1">
                <a:solidFill>
                  <a:schemeClr val="tx1"/>
                </a:solidFill>
              </a:rPr>
              <a:t>in</a:t>
            </a:r>
            <a:r>
              <a:rPr lang="hu-HU" sz="2400" dirty="0">
                <a:solidFill>
                  <a:schemeClr val="tx1"/>
                </a:solidFill>
              </a:rPr>
              <a:t> </a:t>
            </a:r>
            <a:r>
              <a:rPr lang="hu-HU" sz="2400" dirty="0" err="1">
                <a:solidFill>
                  <a:schemeClr val="tx1"/>
                </a:solidFill>
              </a:rPr>
              <a:t>the</a:t>
            </a:r>
            <a:r>
              <a:rPr lang="hu-HU" sz="2400" dirty="0">
                <a:solidFill>
                  <a:schemeClr val="tx1"/>
                </a:solidFill>
              </a:rPr>
              <a:t> </a:t>
            </a:r>
            <a:r>
              <a:rPr lang="hu-HU" sz="2400" dirty="0" err="1">
                <a:solidFill>
                  <a:schemeClr val="tx1"/>
                </a:solidFill>
              </a:rPr>
              <a:t>world</a:t>
            </a:r>
            <a:r>
              <a:rPr lang="hu-HU" sz="2400" dirty="0">
                <a:solidFill>
                  <a:schemeClr val="tx1"/>
                </a:solidFill>
              </a:rPr>
              <a:t>; </a:t>
            </a:r>
            <a:r>
              <a:rPr lang="hu-HU" sz="2400" dirty="0" err="1">
                <a:solidFill>
                  <a:schemeClr val="tx1"/>
                </a:solidFill>
              </a:rPr>
              <a:t>it</a:t>
            </a:r>
            <a:r>
              <a:rPr lang="hu-HU" sz="2400" dirty="0">
                <a:solidFill>
                  <a:schemeClr val="tx1"/>
                </a:solidFill>
              </a:rPr>
              <a:t> </a:t>
            </a:r>
            <a:r>
              <a:rPr lang="hu-HU" sz="2400" dirty="0" err="1">
                <a:solidFill>
                  <a:schemeClr val="tx1"/>
                </a:solidFill>
              </a:rPr>
              <a:t>produces</a:t>
            </a:r>
            <a:r>
              <a:rPr lang="hu-HU" sz="2400" dirty="0">
                <a:solidFill>
                  <a:schemeClr val="tx1"/>
                </a:solidFill>
              </a:rPr>
              <a:t> </a:t>
            </a:r>
            <a:r>
              <a:rPr lang="hu-HU" sz="2400" dirty="0" err="1">
                <a:solidFill>
                  <a:schemeClr val="tx1"/>
                </a:solidFill>
              </a:rPr>
              <a:t>crystal</a:t>
            </a:r>
            <a:r>
              <a:rPr lang="hu-HU" sz="2400" dirty="0">
                <a:solidFill>
                  <a:schemeClr val="tx1"/>
                </a:solidFill>
              </a:rPr>
              <a:t> </a:t>
            </a:r>
            <a:r>
              <a:rPr lang="hu-HU" sz="2400" dirty="0" err="1">
                <a:solidFill>
                  <a:schemeClr val="tx1"/>
                </a:solidFill>
              </a:rPr>
              <a:t>proteins</a:t>
            </a:r>
            <a:r>
              <a:rPr lang="hu-HU" sz="2400" dirty="0">
                <a:solidFill>
                  <a:schemeClr val="tx1"/>
                </a:solidFill>
              </a:rPr>
              <a:t> </a:t>
            </a:r>
            <a:r>
              <a:rPr lang="hu-HU" sz="2400" dirty="0" err="1">
                <a:solidFill>
                  <a:schemeClr val="tx1"/>
                </a:solidFill>
              </a:rPr>
              <a:t>that</a:t>
            </a:r>
            <a:r>
              <a:rPr lang="hu-HU" sz="2400" dirty="0">
                <a:solidFill>
                  <a:schemeClr val="tx1"/>
                </a:solidFill>
              </a:rPr>
              <a:t> </a:t>
            </a:r>
            <a:r>
              <a:rPr lang="hu-HU" sz="2400" dirty="0" err="1">
                <a:solidFill>
                  <a:schemeClr val="tx1"/>
                </a:solidFill>
              </a:rPr>
              <a:t>are</a:t>
            </a:r>
            <a:r>
              <a:rPr lang="hu-HU" sz="2400" dirty="0">
                <a:solidFill>
                  <a:schemeClr val="tx1"/>
                </a:solidFill>
              </a:rPr>
              <a:t> </a:t>
            </a:r>
            <a:r>
              <a:rPr lang="hu-HU" sz="2400" dirty="0" err="1">
                <a:solidFill>
                  <a:schemeClr val="tx1"/>
                </a:solidFill>
              </a:rPr>
              <a:t>toxic</a:t>
            </a:r>
            <a:r>
              <a:rPr lang="hu-HU" sz="2400" dirty="0">
                <a:solidFill>
                  <a:schemeClr val="tx1"/>
                </a:solidFill>
              </a:rPr>
              <a:t> </a:t>
            </a:r>
            <a:r>
              <a:rPr lang="hu-HU" sz="2400" dirty="0" err="1">
                <a:solidFill>
                  <a:schemeClr val="tx1"/>
                </a:solidFill>
              </a:rPr>
              <a:t>to</a:t>
            </a:r>
            <a:r>
              <a:rPr lang="hu-HU" sz="2400" dirty="0">
                <a:solidFill>
                  <a:schemeClr val="tx1"/>
                </a:solidFill>
              </a:rPr>
              <a:t> </a:t>
            </a:r>
            <a:r>
              <a:rPr lang="hu-HU" sz="2400" dirty="0" err="1">
                <a:solidFill>
                  <a:schemeClr val="tx1"/>
                </a:solidFill>
              </a:rPr>
              <a:t>certain</a:t>
            </a:r>
            <a:r>
              <a:rPr lang="hu-HU" sz="2400" dirty="0">
                <a:solidFill>
                  <a:schemeClr val="tx1"/>
                </a:solidFill>
              </a:rPr>
              <a:t> </a:t>
            </a:r>
            <a:r>
              <a:rPr lang="hu-HU" sz="2400" dirty="0" err="1">
                <a:solidFill>
                  <a:schemeClr val="tx1"/>
                </a:solidFill>
              </a:rPr>
              <a:t>insect</a:t>
            </a:r>
            <a:r>
              <a:rPr lang="hu-HU" sz="2400" dirty="0">
                <a:solidFill>
                  <a:schemeClr val="tx1"/>
                </a:solidFill>
              </a:rPr>
              <a:t> </a:t>
            </a:r>
            <a:r>
              <a:rPr lang="hu-HU" sz="2400" dirty="0" err="1">
                <a:solidFill>
                  <a:schemeClr val="tx1"/>
                </a:solidFill>
              </a:rPr>
              <a:t>pests</a:t>
            </a:r>
            <a:r>
              <a:rPr lang="hu-HU" sz="2400" dirty="0">
                <a:solidFill>
                  <a:schemeClr val="tx1"/>
                </a:solidFill>
              </a:rPr>
              <a:t>. </a:t>
            </a:r>
            <a:r>
              <a:rPr lang="hu-HU" sz="2400" dirty="0" err="1">
                <a:solidFill>
                  <a:schemeClr val="tx1"/>
                </a:solidFill>
              </a:rPr>
              <a:t>Some</a:t>
            </a:r>
            <a:r>
              <a:rPr lang="hu-HU" sz="2400" dirty="0">
                <a:solidFill>
                  <a:schemeClr val="tx1"/>
                </a:solidFill>
              </a:rPr>
              <a:t> </a:t>
            </a:r>
            <a:r>
              <a:rPr lang="hu-HU" sz="2400" i="1" dirty="0">
                <a:solidFill>
                  <a:schemeClr val="tx1"/>
                </a:solidFill>
              </a:rPr>
              <a:t>B. </a:t>
            </a:r>
            <a:r>
              <a:rPr lang="hu-HU" sz="2400" i="1" dirty="0" err="1">
                <a:solidFill>
                  <a:schemeClr val="tx1"/>
                </a:solidFill>
              </a:rPr>
              <a:t>thuringiensis</a:t>
            </a:r>
            <a:r>
              <a:rPr lang="hu-HU" sz="2400" i="1" dirty="0">
                <a:solidFill>
                  <a:schemeClr val="tx1"/>
                </a:solidFill>
              </a:rPr>
              <a:t> </a:t>
            </a:r>
            <a:r>
              <a:rPr lang="hu-HU" sz="2400" dirty="0" err="1">
                <a:solidFill>
                  <a:schemeClr val="tx1"/>
                </a:solidFill>
              </a:rPr>
              <a:t>strains</a:t>
            </a:r>
            <a:r>
              <a:rPr lang="hu-HU" sz="2400" dirty="0">
                <a:solidFill>
                  <a:schemeClr val="tx1"/>
                </a:solidFill>
              </a:rPr>
              <a:t> </a:t>
            </a:r>
            <a:r>
              <a:rPr lang="hu-HU" sz="2400" dirty="0" err="1">
                <a:solidFill>
                  <a:schemeClr val="tx1"/>
                </a:solidFill>
              </a:rPr>
              <a:t>also</a:t>
            </a:r>
            <a:r>
              <a:rPr lang="hu-HU" sz="2400" dirty="0">
                <a:solidFill>
                  <a:schemeClr val="tx1"/>
                </a:solidFill>
              </a:rPr>
              <a:t> </a:t>
            </a:r>
            <a:r>
              <a:rPr lang="hu-HU" sz="2400" dirty="0" err="1">
                <a:solidFill>
                  <a:schemeClr val="tx1"/>
                </a:solidFill>
              </a:rPr>
              <a:t>produce</a:t>
            </a:r>
            <a:r>
              <a:rPr lang="hu-HU" sz="2400" dirty="0">
                <a:solidFill>
                  <a:schemeClr val="tx1"/>
                </a:solidFill>
              </a:rPr>
              <a:t> </a:t>
            </a:r>
            <a:r>
              <a:rPr lang="hu-HU" sz="2400" dirty="0" err="1">
                <a:solidFill>
                  <a:schemeClr val="tx1"/>
                </a:solidFill>
              </a:rPr>
              <a:t>the</a:t>
            </a:r>
            <a:r>
              <a:rPr lang="hu-HU" sz="2400" dirty="0">
                <a:solidFill>
                  <a:schemeClr val="tx1"/>
                </a:solidFill>
              </a:rPr>
              <a:t> </a:t>
            </a:r>
            <a:r>
              <a:rPr lang="hu-HU" sz="2400" dirty="0" err="1">
                <a:solidFill>
                  <a:schemeClr val="tx1"/>
                </a:solidFill>
              </a:rPr>
              <a:t>toxins</a:t>
            </a:r>
            <a:r>
              <a:rPr lang="hu-HU" sz="2400" dirty="0">
                <a:solidFill>
                  <a:schemeClr val="tx1"/>
                </a:solidFill>
              </a:rPr>
              <a:t> </a:t>
            </a:r>
            <a:r>
              <a:rPr lang="hu-HU" sz="2400" dirty="0" err="1">
                <a:solidFill>
                  <a:schemeClr val="tx1"/>
                </a:solidFill>
              </a:rPr>
              <a:t>associated</a:t>
            </a:r>
            <a:r>
              <a:rPr lang="hu-HU" sz="2400" dirty="0">
                <a:solidFill>
                  <a:schemeClr val="tx1"/>
                </a:solidFill>
              </a:rPr>
              <a:t> </a:t>
            </a:r>
            <a:r>
              <a:rPr lang="hu-HU" sz="2400" dirty="0" err="1">
                <a:solidFill>
                  <a:schemeClr val="tx1"/>
                </a:solidFill>
              </a:rPr>
              <a:t>with</a:t>
            </a:r>
            <a:r>
              <a:rPr lang="hu-HU" sz="2400" dirty="0">
                <a:solidFill>
                  <a:schemeClr val="tx1"/>
                </a:solidFill>
              </a:rPr>
              <a:t> </a:t>
            </a:r>
            <a:r>
              <a:rPr lang="hu-HU" sz="2400" dirty="0" err="1">
                <a:solidFill>
                  <a:schemeClr val="tx1"/>
                </a:solidFill>
              </a:rPr>
              <a:t>food</a:t>
            </a:r>
            <a:r>
              <a:rPr lang="hu-HU" sz="2400" dirty="0">
                <a:solidFill>
                  <a:schemeClr val="tx1"/>
                </a:solidFill>
              </a:rPr>
              <a:t> </a:t>
            </a:r>
            <a:r>
              <a:rPr lang="hu-HU" sz="2400" dirty="0" err="1">
                <a:solidFill>
                  <a:schemeClr val="tx1"/>
                </a:solidFill>
              </a:rPr>
              <a:t>poisoning</a:t>
            </a:r>
            <a:r>
              <a:rPr lang="hu-HU" sz="2400" dirty="0">
                <a:solidFill>
                  <a:schemeClr val="tx1"/>
                </a:solidFill>
              </a:rPr>
              <a:t> </a:t>
            </a:r>
            <a:r>
              <a:rPr lang="hu-HU" sz="2400" dirty="0" err="1">
                <a:solidFill>
                  <a:schemeClr val="tx1"/>
                </a:solidFill>
              </a:rPr>
              <a:t>in</a:t>
            </a:r>
            <a:r>
              <a:rPr lang="hu-HU" sz="2400" dirty="0">
                <a:solidFill>
                  <a:schemeClr val="tx1"/>
                </a:solidFill>
              </a:rPr>
              <a:t> </a:t>
            </a:r>
            <a:r>
              <a:rPr lang="hu-HU" sz="2400" dirty="0" err="1">
                <a:solidFill>
                  <a:schemeClr val="tx1"/>
                </a:solidFill>
              </a:rPr>
              <a:t>humans</a:t>
            </a:r>
            <a:r>
              <a:rPr lang="hu-HU" sz="2400" dirty="0">
                <a:solidFill>
                  <a:schemeClr val="tx1"/>
                </a:solidFill>
              </a:rPr>
              <a:t> </a:t>
            </a:r>
            <a:r>
              <a:rPr lang="hu-HU" sz="2400" dirty="0" err="1">
                <a:solidFill>
                  <a:schemeClr val="tx1"/>
                </a:solidFill>
              </a:rPr>
              <a:t>caused</a:t>
            </a:r>
            <a:r>
              <a:rPr lang="hu-HU" sz="2400" dirty="0">
                <a:solidFill>
                  <a:schemeClr val="tx1"/>
                </a:solidFill>
              </a:rPr>
              <a:t> </a:t>
            </a:r>
            <a:r>
              <a:rPr lang="hu-HU" sz="2400" dirty="0" err="1">
                <a:solidFill>
                  <a:schemeClr val="tx1"/>
                </a:solidFill>
              </a:rPr>
              <a:t>by</a:t>
            </a:r>
            <a:r>
              <a:rPr lang="hu-HU" sz="2400" dirty="0">
                <a:solidFill>
                  <a:schemeClr val="tx1"/>
                </a:solidFill>
              </a:rPr>
              <a:t> </a:t>
            </a:r>
            <a:r>
              <a:rPr lang="hu-HU" sz="2400" i="1" dirty="0">
                <a:solidFill>
                  <a:schemeClr val="tx1"/>
                </a:solidFill>
              </a:rPr>
              <a:t>B. </a:t>
            </a:r>
            <a:r>
              <a:rPr lang="hu-HU" sz="2400" i="1" dirty="0" err="1">
                <a:solidFill>
                  <a:schemeClr val="tx1"/>
                </a:solidFill>
              </a:rPr>
              <a:t>cereus</a:t>
            </a:r>
            <a:r>
              <a:rPr lang="hu-HU" sz="2400" dirty="0">
                <a:solidFill>
                  <a:schemeClr val="tx1"/>
                </a:solidFill>
              </a:rPr>
              <a:t>, </a:t>
            </a:r>
            <a:r>
              <a:rPr lang="hu-HU" sz="2400" dirty="0" err="1">
                <a:solidFill>
                  <a:schemeClr val="tx1"/>
                </a:solidFill>
              </a:rPr>
              <a:t>but</a:t>
            </a:r>
            <a:r>
              <a:rPr lang="hu-HU" sz="2400" dirty="0">
                <a:solidFill>
                  <a:schemeClr val="tx1"/>
                </a:solidFill>
              </a:rPr>
              <a:t> </a:t>
            </a:r>
            <a:r>
              <a:rPr lang="hu-HU" sz="2400" dirty="0" err="1">
                <a:solidFill>
                  <a:schemeClr val="tx1"/>
                </a:solidFill>
              </a:rPr>
              <a:t>this</a:t>
            </a:r>
            <a:r>
              <a:rPr lang="hu-HU" sz="2400" dirty="0">
                <a:solidFill>
                  <a:schemeClr val="tx1"/>
                </a:solidFill>
              </a:rPr>
              <a:t> </a:t>
            </a:r>
            <a:r>
              <a:rPr lang="hu-HU" sz="2400" dirty="0" err="1">
                <a:solidFill>
                  <a:schemeClr val="tx1"/>
                </a:solidFill>
              </a:rPr>
              <a:t>was</a:t>
            </a:r>
            <a:r>
              <a:rPr lang="hu-HU" sz="2400" dirty="0">
                <a:solidFill>
                  <a:schemeClr val="tx1"/>
                </a:solidFill>
              </a:rPr>
              <a:t> </a:t>
            </a:r>
            <a:r>
              <a:rPr lang="hu-HU" sz="2400" dirty="0" err="1">
                <a:solidFill>
                  <a:schemeClr val="tx1"/>
                </a:solidFill>
              </a:rPr>
              <a:t>not</a:t>
            </a:r>
            <a:r>
              <a:rPr lang="hu-HU" sz="2400" dirty="0">
                <a:solidFill>
                  <a:schemeClr val="tx1"/>
                </a:solidFill>
              </a:rPr>
              <a:t> </a:t>
            </a:r>
            <a:r>
              <a:rPr lang="hu-HU" sz="2400" dirty="0" err="1">
                <a:solidFill>
                  <a:schemeClr val="tx1"/>
                </a:solidFill>
              </a:rPr>
              <a:t>recognized</a:t>
            </a:r>
            <a:r>
              <a:rPr lang="hu-HU" sz="2400" dirty="0">
                <a:solidFill>
                  <a:schemeClr val="tx1"/>
                </a:solidFill>
              </a:rPr>
              <a:t> </a:t>
            </a:r>
            <a:r>
              <a:rPr lang="hu-HU" sz="2400" dirty="0" err="1">
                <a:solidFill>
                  <a:schemeClr val="tx1"/>
                </a:solidFill>
              </a:rPr>
              <a:t>when</a:t>
            </a:r>
            <a:r>
              <a:rPr lang="hu-HU" sz="2400" dirty="0">
                <a:solidFill>
                  <a:schemeClr val="tx1"/>
                </a:solidFill>
              </a:rPr>
              <a:t> </a:t>
            </a:r>
            <a:r>
              <a:rPr lang="hu-HU" sz="2400" i="1" dirty="0">
                <a:solidFill>
                  <a:schemeClr val="tx1"/>
                </a:solidFill>
              </a:rPr>
              <a:t>B. </a:t>
            </a:r>
            <a:r>
              <a:rPr lang="hu-HU" sz="2400" i="1" dirty="0" err="1">
                <a:solidFill>
                  <a:schemeClr val="tx1"/>
                </a:solidFill>
              </a:rPr>
              <a:t>thuringiensis</a:t>
            </a:r>
            <a:r>
              <a:rPr lang="hu-HU" sz="2400" i="1" dirty="0">
                <a:solidFill>
                  <a:schemeClr val="tx1"/>
                </a:solidFill>
              </a:rPr>
              <a:t> </a:t>
            </a:r>
            <a:r>
              <a:rPr lang="hu-HU" sz="2400" dirty="0" err="1">
                <a:solidFill>
                  <a:schemeClr val="tx1"/>
                </a:solidFill>
              </a:rPr>
              <a:t>was</a:t>
            </a:r>
            <a:r>
              <a:rPr lang="hu-HU" sz="2400" dirty="0">
                <a:solidFill>
                  <a:schemeClr val="tx1"/>
                </a:solidFill>
              </a:rPr>
              <a:t> </a:t>
            </a:r>
            <a:r>
              <a:rPr lang="hu-HU" sz="2400" dirty="0" err="1">
                <a:solidFill>
                  <a:schemeClr val="tx1"/>
                </a:solidFill>
              </a:rPr>
              <a:t>first</a:t>
            </a:r>
            <a:r>
              <a:rPr lang="hu-HU" sz="2400" dirty="0">
                <a:solidFill>
                  <a:schemeClr val="tx1"/>
                </a:solidFill>
              </a:rPr>
              <a:t> </a:t>
            </a:r>
            <a:r>
              <a:rPr lang="hu-HU" sz="2400" dirty="0" err="1">
                <a:solidFill>
                  <a:schemeClr val="tx1"/>
                </a:solidFill>
              </a:rPr>
              <a:t>registered</a:t>
            </a:r>
            <a:r>
              <a:rPr lang="hu-HU" sz="2400" dirty="0">
                <a:solidFill>
                  <a:schemeClr val="tx1"/>
                </a:solidFill>
              </a:rPr>
              <a:t> </a:t>
            </a:r>
            <a:r>
              <a:rPr lang="hu-HU" sz="2400" dirty="0" err="1">
                <a:solidFill>
                  <a:schemeClr val="tx1"/>
                </a:solidFill>
              </a:rPr>
              <a:t>for</a:t>
            </a:r>
            <a:r>
              <a:rPr lang="hu-HU" sz="2400" dirty="0">
                <a:solidFill>
                  <a:schemeClr val="tx1"/>
                </a:solidFill>
              </a:rPr>
              <a:t> </a:t>
            </a:r>
            <a:r>
              <a:rPr lang="hu-HU" sz="2400" dirty="0" err="1">
                <a:solidFill>
                  <a:schemeClr val="tx1"/>
                </a:solidFill>
              </a:rPr>
              <a:t>use</a:t>
            </a:r>
            <a:r>
              <a:rPr lang="hu-HU" sz="2400" dirty="0">
                <a:solidFill>
                  <a:schemeClr val="tx1"/>
                </a:solidFill>
              </a:rPr>
              <a:t> </a:t>
            </a:r>
            <a:r>
              <a:rPr lang="hu-HU" sz="2400" dirty="0" err="1">
                <a:solidFill>
                  <a:schemeClr val="tx1"/>
                </a:solidFill>
              </a:rPr>
              <a:t>in</a:t>
            </a:r>
            <a:r>
              <a:rPr lang="hu-HU" sz="2400" dirty="0">
                <a:solidFill>
                  <a:schemeClr val="tx1"/>
                </a:solidFill>
              </a:rPr>
              <a:t> 1961. </a:t>
            </a:r>
          </a:p>
          <a:p>
            <a:pPr algn="l">
              <a:buFontTx/>
              <a:buChar char="•"/>
            </a:pPr>
            <a:r>
              <a:rPr lang="hu-HU" sz="2400" i="1" dirty="0">
                <a:solidFill>
                  <a:schemeClr val="tx1"/>
                </a:solidFill>
              </a:rPr>
              <a:t> B. </a:t>
            </a:r>
            <a:r>
              <a:rPr lang="hu-HU" sz="2400" i="1" dirty="0" err="1">
                <a:solidFill>
                  <a:schemeClr val="tx1"/>
                </a:solidFill>
              </a:rPr>
              <a:t>anthracis</a:t>
            </a:r>
            <a:r>
              <a:rPr lang="hu-HU" sz="2400" i="1" dirty="0">
                <a:solidFill>
                  <a:schemeClr val="tx1"/>
                </a:solidFill>
              </a:rPr>
              <a:t> </a:t>
            </a:r>
            <a:r>
              <a:rPr lang="hu-HU" sz="2400" dirty="0">
                <a:solidFill>
                  <a:schemeClr val="tx1"/>
                </a:solidFill>
              </a:rPr>
              <a:t>is </a:t>
            </a:r>
            <a:r>
              <a:rPr lang="hu-HU" sz="2400" dirty="0" err="1">
                <a:solidFill>
                  <a:schemeClr val="tx1"/>
                </a:solidFill>
              </a:rPr>
              <a:t>the</a:t>
            </a:r>
            <a:r>
              <a:rPr lang="hu-HU" sz="2400" dirty="0">
                <a:solidFill>
                  <a:schemeClr val="tx1"/>
                </a:solidFill>
              </a:rPr>
              <a:t> </a:t>
            </a:r>
            <a:r>
              <a:rPr lang="hu-HU" sz="2400" dirty="0" err="1">
                <a:solidFill>
                  <a:schemeClr val="tx1"/>
                </a:solidFill>
              </a:rPr>
              <a:t>causal</a:t>
            </a:r>
            <a:r>
              <a:rPr lang="hu-HU" sz="2400" dirty="0">
                <a:solidFill>
                  <a:schemeClr val="tx1"/>
                </a:solidFill>
              </a:rPr>
              <a:t> </a:t>
            </a:r>
            <a:r>
              <a:rPr lang="hu-HU" sz="2400" dirty="0" err="1">
                <a:solidFill>
                  <a:schemeClr val="tx1"/>
                </a:solidFill>
              </a:rPr>
              <a:t>agent</a:t>
            </a:r>
            <a:r>
              <a:rPr lang="hu-HU" sz="2400" dirty="0">
                <a:solidFill>
                  <a:schemeClr val="tx1"/>
                </a:solidFill>
              </a:rPr>
              <a:t> of </a:t>
            </a:r>
            <a:r>
              <a:rPr lang="hu-HU" sz="2400" dirty="0" err="1">
                <a:solidFill>
                  <a:schemeClr val="tx1"/>
                </a:solidFill>
              </a:rPr>
              <a:t>anthrax</a:t>
            </a:r>
            <a:r>
              <a:rPr lang="hu-HU" sz="2400" dirty="0">
                <a:solidFill>
                  <a:schemeClr val="tx1"/>
                </a:solidFill>
              </a:rPr>
              <a:t>, a </a:t>
            </a:r>
            <a:r>
              <a:rPr lang="hu-HU" sz="2400" dirty="0" err="1">
                <a:solidFill>
                  <a:schemeClr val="tx1"/>
                </a:solidFill>
              </a:rPr>
              <a:t>disease</a:t>
            </a:r>
            <a:r>
              <a:rPr lang="hu-HU" sz="2400" dirty="0">
                <a:solidFill>
                  <a:schemeClr val="tx1"/>
                </a:solidFill>
              </a:rPr>
              <a:t> </a:t>
            </a:r>
            <a:r>
              <a:rPr lang="hu-HU" sz="2400" dirty="0" err="1">
                <a:solidFill>
                  <a:schemeClr val="tx1"/>
                </a:solidFill>
              </a:rPr>
              <a:t>deadly</a:t>
            </a:r>
            <a:r>
              <a:rPr lang="hu-HU" sz="2400" dirty="0">
                <a:solidFill>
                  <a:schemeClr val="tx1"/>
                </a:solidFill>
              </a:rPr>
              <a:t> </a:t>
            </a:r>
            <a:r>
              <a:rPr lang="hu-HU" sz="2400" dirty="0" err="1">
                <a:solidFill>
                  <a:schemeClr val="tx1"/>
                </a:solidFill>
              </a:rPr>
              <a:t>to</a:t>
            </a:r>
            <a:r>
              <a:rPr lang="hu-HU" sz="2400" dirty="0">
                <a:solidFill>
                  <a:schemeClr val="tx1"/>
                </a:solidFill>
              </a:rPr>
              <a:t> </a:t>
            </a:r>
            <a:r>
              <a:rPr lang="hu-HU" sz="2400" dirty="0" err="1">
                <a:solidFill>
                  <a:schemeClr val="tx1"/>
                </a:solidFill>
              </a:rPr>
              <a:t>both</a:t>
            </a:r>
            <a:r>
              <a:rPr lang="hu-HU" sz="2400" dirty="0">
                <a:solidFill>
                  <a:schemeClr val="tx1"/>
                </a:solidFill>
              </a:rPr>
              <a:t> </a:t>
            </a:r>
            <a:r>
              <a:rPr lang="hu-HU" sz="2400" dirty="0" err="1">
                <a:solidFill>
                  <a:schemeClr val="tx1"/>
                </a:solidFill>
              </a:rPr>
              <a:t>cattle</a:t>
            </a:r>
            <a:r>
              <a:rPr lang="hu-HU" sz="2400" dirty="0">
                <a:solidFill>
                  <a:schemeClr val="tx1"/>
                </a:solidFill>
              </a:rPr>
              <a:t> and </a:t>
            </a:r>
            <a:r>
              <a:rPr lang="hu-HU" sz="2400" dirty="0" err="1">
                <a:solidFill>
                  <a:schemeClr val="tx1"/>
                </a:solidFill>
              </a:rPr>
              <a:t>people</a:t>
            </a:r>
            <a:r>
              <a:rPr lang="hu-HU" sz="2400" dirty="0">
                <a:solidFill>
                  <a:schemeClr val="tx1"/>
                </a:solidFill>
              </a:rPr>
              <a:t>. Modern </a:t>
            </a:r>
            <a:r>
              <a:rPr lang="hu-HU" sz="2400" dirty="0" err="1">
                <a:solidFill>
                  <a:schemeClr val="tx1"/>
                </a:solidFill>
              </a:rPr>
              <a:t>phylogeny</a:t>
            </a:r>
            <a:r>
              <a:rPr lang="hu-HU" sz="2400" dirty="0">
                <a:solidFill>
                  <a:schemeClr val="tx1"/>
                </a:solidFill>
              </a:rPr>
              <a:t> and </a:t>
            </a:r>
            <a:r>
              <a:rPr lang="hu-HU" sz="2400" dirty="0" err="1">
                <a:solidFill>
                  <a:schemeClr val="tx1"/>
                </a:solidFill>
              </a:rPr>
              <a:t>genomics</a:t>
            </a:r>
            <a:r>
              <a:rPr lang="hu-HU" sz="2400" dirty="0">
                <a:solidFill>
                  <a:schemeClr val="tx1"/>
                </a:solidFill>
              </a:rPr>
              <a:t> </a:t>
            </a:r>
            <a:r>
              <a:rPr lang="hu-HU" sz="2400" dirty="0" err="1">
                <a:solidFill>
                  <a:schemeClr val="tx1"/>
                </a:solidFill>
              </a:rPr>
              <a:t>indicate</a:t>
            </a:r>
            <a:r>
              <a:rPr lang="hu-HU" sz="2400" dirty="0">
                <a:solidFill>
                  <a:schemeClr val="tx1"/>
                </a:solidFill>
              </a:rPr>
              <a:t> </a:t>
            </a:r>
            <a:r>
              <a:rPr lang="hu-HU" sz="2400" dirty="0" err="1">
                <a:solidFill>
                  <a:schemeClr val="tx1"/>
                </a:solidFill>
              </a:rPr>
              <a:t>that</a:t>
            </a:r>
            <a:r>
              <a:rPr lang="hu-HU" sz="2400" dirty="0">
                <a:solidFill>
                  <a:schemeClr val="tx1"/>
                </a:solidFill>
              </a:rPr>
              <a:t> </a:t>
            </a:r>
            <a:r>
              <a:rPr lang="hu-HU" sz="2400" dirty="0" err="1">
                <a:solidFill>
                  <a:schemeClr val="tx1"/>
                </a:solidFill>
              </a:rPr>
              <a:t>the</a:t>
            </a:r>
            <a:r>
              <a:rPr lang="hu-HU" sz="2400" dirty="0">
                <a:solidFill>
                  <a:schemeClr val="tx1"/>
                </a:solidFill>
              </a:rPr>
              <a:t> </a:t>
            </a:r>
            <a:r>
              <a:rPr lang="hu-HU" sz="2400" dirty="0" err="1">
                <a:solidFill>
                  <a:schemeClr val="tx1"/>
                </a:solidFill>
              </a:rPr>
              <a:t>three</a:t>
            </a:r>
            <a:r>
              <a:rPr lang="hu-HU" sz="2400" dirty="0">
                <a:solidFill>
                  <a:schemeClr val="tx1"/>
                </a:solidFill>
              </a:rPr>
              <a:t> species </a:t>
            </a:r>
            <a:r>
              <a:rPr lang="hu-HU" sz="2400" dirty="0" err="1">
                <a:solidFill>
                  <a:schemeClr val="tx1"/>
                </a:solidFill>
              </a:rPr>
              <a:t>probably</a:t>
            </a:r>
            <a:r>
              <a:rPr lang="hu-HU" sz="2400" dirty="0">
                <a:solidFill>
                  <a:schemeClr val="tx1"/>
                </a:solidFill>
              </a:rPr>
              <a:t> </a:t>
            </a:r>
            <a:r>
              <a:rPr lang="hu-HU" sz="2400" dirty="0" err="1">
                <a:solidFill>
                  <a:schemeClr val="tx1"/>
                </a:solidFill>
              </a:rPr>
              <a:t>make</a:t>
            </a:r>
            <a:r>
              <a:rPr lang="hu-HU" sz="2400" dirty="0">
                <a:solidFill>
                  <a:schemeClr val="tx1"/>
                </a:solidFill>
              </a:rPr>
              <a:t> </a:t>
            </a:r>
            <a:r>
              <a:rPr lang="hu-HU" sz="2400" dirty="0" err="1">
                <a:solidFill>
                  <a:schemeClr val="tx1"/>
                </a:solidFill>
              </a:rPr>
              <a:t>up</a:t>
            </a:r>
            <a:r>
              <a:rPr lang="hu-HU" sz="2400" dirty="0">
                <a:solidFill>
                  <a:schemeClr val="tx1"/>
                </a:solidFill>
              </a:rPr>
              <a:t> a </a:t>
            </a:r>
            <a:r>
              <a:rPr lang="hu-HU" sz="2400" dirty="0" err="1">
                <a:solidFill>
                  <a:schemeClr val="tx1"/>
                </a:solidFill>
              </a:rPr>
              <a:t>single</a:t>
            </a:r>
            <a:r>
              <a:rPr lang="hu-HU" sz="2400" dirty="0">
                <a:solidFill>
                  <a:schemeClr val="tx1"/>
                </a:solidFill>
              </a:rPr>
              <a:t> species </a:t>
            </a:r>
            <a:r>
              <a:rPr lang="hu-HU" sz="2400" dirty="0" err="1">
                <a:solidFill>
                  <a:schemeClr val="tx1"/>
                </a:solidFill>
              </a:rPr>
              <a:t>with</a:t>
            </a:r>
            <a:r>
              <a:rPr lang="hu-HU" sz="2400" dirty="0">
                <a:solidFill>
                  <a:schemeClr val="tx1"/>
                </a:solidFill>
              </a:rPr>
              <a:t> a </a:t>
            </a:r>
            <a:r>
              <a:rPr lang="hu-HU" sz="2400" dirty="0" err="1">
                <a:solidFill>
                  <a:schemeClr val="tx1"/>
                </a:solidFill>
              </a:rPr>
              <a:t>few</a:t>
            </a:r>
            <a:r>
              <a:rPr lang="hu-HU" sz="2400" dirty="0">
                <a:solidFill>
                  <a:schemeClr val="tx1"/>
                </a:solidFill>
              </a:rPr>
              <a:t> </a:t>
            </a:r>
            <a:r>
              <a:rPr lang="hu-HU" sz="2400" dirty="0" err="1">
                <a:solidFill>
                  <a:schemeClr val="tx1"/>
                </a:solidFill>
              </a:rPr>
              <a:t>dramatic</a:t>
            </a:r>
            <a:r>
              <a:rPr lang="hu-HU" sz="2400" dirty="0">
                <a:solidFill>
                  <a:schemeClr val="tx1"/>
                </a:solidFill>
              </a:rPr>
              <a:t> </a:t>
            </a:r>
            <a:r>
              <a:rPr lang="hu-HU" sz="2400" dirty="0" err="1">
                <a:solidFill>
                  <a:schemeClr val="tx1"/>
                </a:solidFill>
              </a:rPr>
              <a:t>phenotypic</a:t>
            </a:r>
            <a:r>
              <a:rPr lang="hu-HU" sz="2400" dirty="0">
                <a:solidFill>
                  <a:schemeClr val="tx1"/>
                </a:solidFill>
              </a:rPr>
              <a:t> </a:t>
            </a:r>
            <a:r>
              <a:rPr lang="hu-HU" sz="2400" dirty="0" err="1">
                <a:solidFill>
                  <a:schemeClr val="tx1"/>
                </a:solidFill>
              </a:rPr>
              <a:t>differences</a:t>
            </a:r>
            <a:r>
              <a:rPr lang="hu-HU" sz="2400" dirty="0">
                <a:solidFill>
                  <a:schemeClr val="tx1"/>
                </a:solidFill>
              </a:rPr>
              <a:t> </a:t>
            </a:r>
            <a:r>
              <a:rPr lang="hu-HU" sz="2400" dirty="0" err="1">
                <a:solidFill>
                  <a:schemeClr val="tx1"/>
                </a:solidFill>
              </a:rPr>
              <a:t>due</a:t>
            </a:r>
            <a:r>
              <a:rPr lang="hu-HU" sz="2400" dirty="0">
                <a:solidFill>
                  <a:schemeClr val="tx1"/>
                </a:solidFill>
              </a:rPr>
              <a:t> </a:t>
            </a:r>
            <a:r>
              <a:rPr lang="hu-HU" sz="2400" dirty="0" err="1">
                <a:solidFill>
                  <a:schemeClr val="tx1"/>
                </a:solidFill>
              </a:rPr>
              <a:t>to</a:t>
            </a:r>
            <a:r>
              <a:rPr lang="hu-HU" sz="2400" dirty="0">
                <a:solidFill>
                  <a:schemeClr val="tx1"/>
                </a:solidFill>
              </a:rPr>
              <a:t> </a:t>
            </a:r>
            <a:r>
              <a:rPr lang="hu-HU" sz="2400" dirty="0" err="1">
                <a:solidFill>
                  <a:schemeClr val="tx1"/>
                </a:solidFill>
              </a:rPr>
              <a:t>a</a:t>
            </a:r>
            <a:r>
              <a:rPr lang="hu-HU" sz="2400" dirty="0">
                <a:solidFill>
                  <a:schemeClr val="tx1"/>
                </a:solidFill>
              </a:rPr>
              <a:t> </a:t>
            </a:r>
            <a:r>
              <a:rPr lang="hu-HU" sz="2400" dirty="0" err="1">
                <a:solidFill>
                  <a:schemeClr val="tx1"/>
                </a:solidFill>
              </a:rPr>
              <a:t>small</a:t>
            </a:r>
            <a:r>
              <a:rPr lang="hu-HU" sz="2400" dirty="0">
                <a:solidFill>
                  <a:schemeClr val="tx1"/>
                </a:solidFill>
              </a:rPr>
              <a:t> </a:t>
            </a:r>
            <a:r>
              <a:rPr lang="hu-HU" sz="2400" dirty="0" err="1">
                <a:solidFill>
                  <a:schemeClr val="tx1"/>
                </a:solidFill>
              </a:rPr>
              <a:t>number</a:t>
            </a:r>
            <a:r>
              <a:rPr lang="hu-HU" sz="2400" dirty="0">
                <a:solidFill>
                  <a:schemeClr val="tx1"/>
                </a:solidFill>
              </a:rPr>
              <a:t> of </a:t>
            </a:r>
            <a:r>
              <a:rPr lang="hu-HU" sz="2400" dirty="0" err="1">
                <a:solidFill>
                  <a:schemeClr val="tx1"/>
                </a:solidFill>
              </a:rPr>
              <a:t>genes</a:t>
            </a:r>
            <a:r>
              <a:rPr lang="hu-HU" sz="2400" dirty="0">
                <a:solidFill>
                  <a:schemeClr val="tx1"/>
                </a:solidFill>
              </a:rPr>
              <a:t>. </a:t>
            </a:r>
          </a:p>
        </p:txBody>
      </p:sp>
    </p:spTree>
  </p:cSld>
  <p:clrMapOvr>
    <a:masterClrMapping/>
  </p:clrMapOvr>
  <p:transition>
    <p:pull dir="d"/>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Dia számának helye 4"/>
          <p:cNvSpPr>
            <a:spLocks noGrp="1"/>
          </p:cNvSpPr>
          <p:nvPr>
            <p:ph type="sldNum" sz="quarter" idx="11"/>
          </p:nvPr>
        </p:nvSpPr>
        <p:spPr/>
        <p:txBody>
          <a:bodyPr/>
          <a:lstStyle/>
          <a:p>
            <a:fld id="{66D99C85-5412-41F0-8206-271AC2200CE3}" type="slidenum">
              <a:rPr lang="en-US"/>
              <a:pPr/>
              <a:t>40</a:t>
            </a:fld>
            <a:endParaRPr lang="en-US"/>
          </a:p>
        </p:txBody>
      </p:sp>
      <p:sp>
        <p:nvSpPr>
          <p:cNvPr id="130050" name="Rectangle 2"/>
          <p:cNvSpPr>
            <a:spLocks noGrp="1" noChangeArrowheads="1"/>
          </p:cNvSpPr>
          <p:nvPr>
            <p:ph type="title"/>
          </p:nvPr>
        </p:nvSpPr>
        <p:spPr/>
        <p:txBody>
          <a:bodyPr/>
          <a:lstStyle/>
          <a:p>
            <a:r>
              <a:rPr lang="en-US" altLang="zh-TW" b="0">
                <a:ea typeface="PMingLiU" pitchFamily="18" charset="-120"/>
              </a:rPr>
              <a:t>Molecular Clock</a:t>
            </a:r>
          </a:p>
        </p:txBody>
      </p:sp>
      <p:grpSp>
        <p:nvGrpSpPr>
          <p:cNvPr id="130051" name="Group 3"/>
          <p:cNvGrpSpPr>
            <a:grpSpLocks/>
          </p:cNvGrpSpPr>
          <p:nvPr/>
        </p:nvGrpSpPr>
        <p:grpSpPr bwMode="auto">
          <a:xfrm>
            <a:off x="1463675" y="2476500"/>
            <a:ext cx="1963738" cy="3176588"/>
            <a:chOff x="598" y="1560"/>
            <a:chExt cx="1237" cy="2001"/>
          </a:xfrm>
        </p:grpSpPr>
        <p:sp>
          <p:nvSpPr>
            <p:cNvPr id="130052" name="Line 4"/>
            <p:cNvSpPr>
              <a:spLocks noChangeShapeType="1"/>
            </p:cNvSpPr>
            <p:nvPr/>
          </p:nvSpPr>
          <p:spPr bwMode="auto">
            <a:xfrm>
              <a:off x="1212" y="1560"/>
              <a:ext cx="0" cy="437"/>
            </a:xfrm>
            <a:prstGeom prst="line">
              <a:avLst/>
            </a:prstGeom>
            <a:noFill/>
            <a:ln w="12700">
              <a:solidFill>
                <a:schemeClr val="tx1"/>
              </a:solidFill>
              <a:round/>
              <a:headEnd/>
              <a:tailEnd/>
            </a:ln>
            <a:effectLst/>
          </p:spPr>
          <p:txBody>
            <a:bodyPr wrap="none" anchor="ctr">
              <a:spAutoFit/>
            </a:bodyPr>
            <a:lstStyle/>
            <a:p>
              <a:endParaRPr lang="en-US"/>
            </a:p>
          </p:txBody>
        </p:sp>
        <p:sp>
          <p:nvSpPr>
            <p:cNvPr id="130053" name="Line 5"/>
            <p:cNvSpPr>
              <a:spLocks noChangeShapeType="1"/>
            </p:cNvSpPr>
            <p:nvPr/>
          </p:nvSpPr>
          <p:spPr bwMode="auto">
            <a:xfrm>
              <a:off x="917" y="1997"/>
              <a:ext cx="593" cy="0"/>
            </a:xfrm>
            <a:prstGeom prst="line">
              <a:avLst/>
            </a:prstGeom>
            <a:noFill/>
            <a:ln w="12700">
              <a:solidFill>
                <a:schemeClr val="tx1"/>
              </a:solidFill>
              <a:round/>
              <a:headEnd/>
              <a:tailEnd/>
            </a:ln>
            <a:effectLst/>
          </p:spPr>
          <p:txBody>
            <a:bodyPr anchor="ctr">
              <a:spAutoFit/>
            </a:bodyPr>
            <a:lstStyle/>
            <a:p>
              <a:endParaRPr lang="en-US"/>
            </a:p>
          </p:txBody>
        </p:sp>
        <p:sp>
          <p:nvSpPr>
            <p:cNvPr id="130054" name="Line 6"/>
            <p:cNvSpPr>
              <a:spLocks noChangeShapeType="1"/>
            </p:cNvSpPr>
            <p:nvPr/>
          </p:nvSpPr>
          <p:spPr bwMode="auto">
            <a:xfrm>
              <a:off x="921" y="1997"/>
              <a:ext cx="0" cy="257"/>
            </a:xfrm>
            <a:prstGeom prst="line">
              <a:avLst/>
            </a:prstGeom>
            <a:noFill/>
            <a:ln w="12700">
              <a:solidFill>
                <a:schemeClr val="tx1"/>
              </a:solidFill>
              <a:round/>
              <a:headEnd/>
              <a:tailEnd/>
            </a:ln>
            <a:effectLst/>
          </p:spPr>
          <p:txBody>
            <a:bodyPr wrap="none" anchor="ctr">
              <a:spAutoFit/>
            </a:bodyPr>
            <a:lstStyle/>
            <a:p>
              <a:endParaRPr lang="en-US"/>
            </a:p>
          </p:txBody>
        </p:sp>
        <p:sp>
          <p:nvSpPr>
            <p:cNvPr id="130055" name="Line 7"/>
            <p:cNvSpPr>
              <a:spLocks noChangeShapeType="1"/>
            </p:cNvSpPr>
            <p:nvPr/>
          </p:nvSpPr>
          <p:spPr bwMode="auto">
            <a:xfrm>
              <a:off x="1510" y="1997"/>
              <a:ext cx="0" cy="257"/>
            </a:xfrm>
            <a:prstGeom prst="line">
              <a:avLst/>
            </a:prstGeom>
            <a:noFill/>
            <a:ln w="12700">
              <a:solidFill>
                <a:schemeClr val="tx1"/>
              </a:solidFill>
              <a:round/>
              <a:headEnd/>
              <a:tailEnd/>
            </a:ln>
            <a:effectLst/>
          </p:spPr>
          <p:txBody>
            <a:bodyPr wrap="none" anchor="ctr">
              <a:spAutoFit/>
            </a:bodyPr>
            <a:lstStyle/>
            <a:p>
              <a:endParaRPr lang="en-US"/>
            </a:p>
          </p:txBody>
        </p:sp>
        <p:sp>
          <p:nvSpPr>
            <p:cNvPr id="130056" name="Line 8"/>
            <p:cNvSpPr>
              <a:spLocks noChangeShapeType="1"/>
            </p:cNvSpPr>
            <p:nvPr/>
          </p:nvSpPr>
          <p:spPr bwMode="auto">
            <a:xfrm>
              <a:off x="694" y="2254"/>
              <a:ext cx="454" cy="0"/>
            </a:xfrm>
            <a:prstGeom prst="line">
              <a:avLst/>
            </a:prstGeom>
            <a:noFill/>
            <a:ln w="12700">
              <a:solidFill>
                <a:schemeClr val="tx1"/>
              </a:solidFill>
              <a:round/>
              <a:headEnd/>
              <a:tailEnd/>
            </a:ln>
            <a:effectLst/>
          </p:spPr>
          <p:txBody>
            <a:bodyPr wrap="none" anchor="ctr">
              <a:spAutoFit/>
            </a:bodyPr>
            <a:lstStyle/>
            <a:p>
              <a:endParaRPr lang="en-US"/>
            </a:p>
          </p:txBody>
        </p:sp>
        <p:sp>
          <p:nvSpPr>
            <p:cNvPr id="130057" name="Line 9"/>
            <p:cNvSpPr>
              <a:spLocks noChangeShapeType="1"/>
            </p:cNvSpPr>
            <p:nvPr/>
          </p:nvSpPr>
          <p:spPr bwMode="auto">
            <a:xfrm>
              <a:off x="1283" y="2254"/>
              <a:ext cx="454" cy="0"/>
            </a:xfrm>
            <a:prstGeom prst="line">
              <a:avLst/>
            </a:prstGeom>
            <a:noFill/>
            <a:ln w="12700">
              <a:solidFill>
                <a:schemeClr val="tx1"/>
              </a:solidFill>
              <a:round/>
              <a:headEnd/>
              <a:tailEnd/>
            </a:ln>
            <a:effectLst/>
          </p:spPr>
          <p:txBody>
            <a:bodyPr wrap="none" anchor="ctr">
              <a:spAutoFit/>
            </a:bodyPr>
            <a:lstStyle/>
            <a:p>
              <a:endParaRPr lang="en-US"/>
            </a:p>
          </p:txBody>
        </p:sp>
        <p:sp>
          <p:nvSpPr>
            <p:cNvPr id="130058" name="Line 10"/>
            <p:cNvSpPr>
              <a:spLocks noChangeShapeType="1"/>
            </p:cNvSpPr>
            <p:nvPr/>
          </p:nvSpPr>
          <p:spPr bwMode="auto">
            <a:xfrm>
              <a:off x="1148" y="2254"/>
              <a:ext cx="0" cy="411"/>
            </a:xfrm>
            <a:prstGeom prst="line">
              <a:avLst/>
            </a:prstGeom>
            <a:noFill/>
            <a:ln w="12700">
              <a:solidFill>
                <a:schemeClr val="tx1"/>
              </a:solidFill>
              <a:round/>
              <a:headEnd/>
              <a:tailEnd/>
            </a:ln>
            <a:effectLst/>
          </p:spPr>
          <p:txBody>
            <a:bodyPr wrap="none" anchor="ctr">
              <a:spAutoFit/>
            </a:bodyPr>
            <a:lstStyle/>
            <a:p>
              <a:endParaRPr lang="en-US"/>
            </a:p>
          </p:txBody>
        </p:sp>
        <p:sp>
          <p:nvSpPr>
            <p:cNvPr id="130059" name="Line 11"/>
            <p:cNvSpPr>
              <a:spLocks noChangeShapeType="1"/>
            </p:cNvSpPr>
            <p:nvPr/>
          </p:nvSpPr>
          <p:spPr bwMode="auto">
            <a:xfrm>
              <a:off x="1283" y="2254"/>
              <a:ext cx="0" cy="198"/>
            </a:xfrm>
            <a:prstGeom prst="line">
              <a:avLst/>
            </a:prstGeom>
            <a:noFill/>
            <a:ln w="12700">
              <a:solidFill>
                <a:schemeClr val="tx1"/>
              </a:solidFill>
              <a:round/>
              <a:headEnd/>
              <a:tailEnd/>
            </a:ln>
            <a:effectLst/>
          </p:spPr>
          <p:txBody>
            <a:bodyPr anchor="ctr">
              <a:spAutoFit/>
            </a:bodyPr>
            <a:lstStyle/>
            <a:p>
              <a:endParaRPr lang="en-US"/>
            </a:p>
          </p:txBody>
        </p:sp>
        <p:sp>
          <p:nvSpPr>
            <p:cNvPr id="130060" name="Line 12"/>
            <p:cNvSpPr>
              <a:spLocks noChangeShapeType="1"/>
            </p:cNvSpPr>
            <p:nvPr/>
          </p:nvSpPr>
          <p:spPr bwMode="auto">
            <a:xfrm>
              <a:off x="694" y="2254"/>
              <a:ext cx="0" cy="1038"/>
            </a:xfrm>
            <a:prstGeom prst="line">
              <a:avLst/>
            </a:prstGeom>
            <a:noFill/>
            <a:ln w="12700">
              <a:solidFill>
                <a:schemeClr val="tx1"/>
              </a:solidFill>
              <a:round/>
              <a:headEnd/>
              <a:tailEnd/>
            </a:ln>
            <a:effectLst/>
          </p:spPr>
          <p:txBody>
            <a:bodyPr anchor="ctr">
              <a:spAutoFit/>
            </a:bodyPr>
            <a:lstStyle/>
            <a:p>
              <a:endParaRPr lang="en-US"/>
            </a:p>
          </p:txBody>
        </p:sp>
        <p:sp>
          <p:nvSpPr>
            <p:cNvPr id="130061" name="Line 13"/>
            <p:cNvSpPr>
              <a:spLocks noChangeShapeType="1"/>
            </p:cNvSpPr>
            <p:nvPr/>
          </p:nvSpPr>
          <p:spPr bwMode="auto">
            <a:xfrm>
              <a:off x="1737" y="2254"/>
              <a:ext cx="0" cy="1038"/>
            </a:xfrm>
            <a:prstGeom prst="line">
              <a:avLst/>
            </a:prstGeom>
            <a:noFill/>
            <a:ln w="12700">
              <a:solidFill>
                <a:schemeClr val="tx1"/>
              </a:solidFill>
              <a:round/>
              <a:headEnd/>
              <a:tailEnd/>
            </a:ln>
            <a:effectLst/>
          </p:spPr>
          <p:txBody>
            <a:bodyPr anchor="ctr">
              <a:spAutoFit/>
            </a:bodyPr>
            <a:lstStyle/>
            <a:p>
              <a:endParaRPr lang="en-US"/>
            </a:p>
          </p:txBody>
        </p:sp>
        <p:sp>
          <p:nvSpPr>
            <p:cNvPr id="130062" name="Text Box 14"/>
            <p:cNvSpPr txBox="1">
              <a:spLocks noChangeArrowheads="1"/>
            </p:cNvSpPr>
            <p:nvPr/>
          </p:nvSpPr>
          <p:spPr bwMode="auto">
            <a:xfrm>
              <a:off x="598" y="3311"/>
              <a:ext cx="205" cy="250"/>
            </a:xfrm>
            <a:prstGeom prst="rect">
              <a:avLst/>
            </a:prstGeom>
            <a:noFill/>
            <a:ln w="12700">
              <a:noFill/>
              <a:miter lim="800000"/>
              <a:headEnd/>
              <a:tailEnd/>
            </a:ln>
            <a:effectLst/>
          </p:spPr>
          <p:txBody>
            <a:bodyPr wrap="none" anchor="ctr">
              <a:spAutoFit/>
            </a:bodyPr>
            <a:lstStyle/>
            <a:p>
              <a:r>
                <a:rPr lang="en-US" altLang="zh-TW" sz="2000" b="0">
                  <a:solidFill>
                    <a:schemeClr val="tx1"/>
                  </a:solidFill>
                  <a:ea typeface="PMingLiU" pitchFamily="18" charset="-120"/>
                </a:rPr>
                <a:t>1</a:t>
              </a:r>
            </a:p>
          </p:txBody>
        </p:sp>
        <p:sp>
          <p:nvSpPr>
            <p:cNvPr id="130063" name="Text Box 15"/>
            <p:cNvSpPr txBox="1">
              <a:spLocks noChangeArrowheads="1"/>
            </p:cNvSpPr>
            <p:nvPr/>
          </p:nvSpPr>
          <p:spPr bwMode="auto">
            <a:xfrm>
              <a:off x="1037" y="2624"/>
              <a:ext cx="205" cy="250"/>
            </a:xfrm>
            <a:prstGeom prst="rect">
              <a:avLst/>
            </a:prstGeom>
            <a:noFill/>
            <a:ln w="12700">
              <a:noFill/>
              <a:miter lim="800000"/>
              <a:headEnd/>
              <a:tailEnd/>
            </a:ln>
            <a:effectLst/>
          </p:spPr>
          <p:txBody>
            <a:bodyPr wrap="none" anchor="ctr">
              <a:spAutoFit/>
            </a:bodyPr>
            <a:lstStyle/>
            <a:p>
              <a:r>
                <a:rPr lang="en-US" altLang="zh-TW" sz="2000" b="0">
                  <a:solidFill>
                    <a:schemeClr val="tx1"/>
                  </a:solidFill>
                  <a:ea typeface="PMingLiU" pitchFamily="18" charset="-120"/>
                </a:rPr>
                <a:t>2</a:t>
              </a:r>
            </a:p>
          </p:txBody>
        </p:sp>
        <p:sp>
          <p:nvSpPr>
            <p:cNvPr id="130064" name="Text Box 16"/>
            <p:cNvSpPr txBox="1">
              <a:spLocks noChangeArrowheads="1"/>
            </p:cNvSpPr>
            <p:nvPr/>
          </p:nvSpPr>
          <p:spPr bwMode="auto">
            <a:xfrm>
              <a:off x="1194" y="2399"/>
              <a:ext cx="205" cy="250"/>
            </a:xfrm>
            <a:prstGeom prst="rect">
              <a:avLst/>
            </a:prstGeom>
            <a:noFill/>
            <a:ln w="12700">
              <a:noFill/>
              <a:miter lim="800000"/>
              <a:headEnd/>
              <a:tailEnd/>
            </a:ln>
            <a:effectLst/>
          </p:spPr>
          <p:txBody>
            <a:bodyPr wrap="none" anchor="ctr">
              <a:spAutoFit/>
            </a:bodyPr>
            <a:lstStyle/>
            <a:p>
              <a:r>
                <a:rPr lang="en-US" altLang="zh-TW" sz="2000" b="0">
                  <a:solidFill>
                    <a:schemeClr val="tx1"/>
                  </a:solidFill>
                  <a:ea typeface="PMingLiU" pitchFamily="18" charset="-120"/>
                </a:rPr>
                <a:t>3</a:t>
              </a:r>
            </a:p>
          </p:txBody>
        </p:sp>
        <p:sp>
          <p:nvSpPr>
            <p:cNvPr id="130065" name="Text Box 17"/>
            <p:cNvSpPr txBox="1">
              <a:spLocks noChangeArrowheads="1"/>
            </p:cNvSpPr>
            <p:nvPr/>
          </p:nvSpPr>
          <p:spPr bwMode="auto">
            <a:xfrm>
              <a:off x="1630" y="3311"/>
              <a:ext cx="205" cy="250"/>
            </a:xfrm>
            <a:prstGeom prst="rect">
              <a:avLst/>
            </a:prstGeom>
            <a:noFill/>
            <a:ln w="12700">
              <a:noFill/>
              <a:miter lim="800000"/>
              <a:headEnd/>
              <a:tailEnd/>
            </a:ln>
            <a:effectLst/>
          </p:spPr>
          <p:txBody>
            <a:bodyPr wrap="none" anchor="ctr">
              <a:spAutoFit/>
            </a:bodyPr>
            <a:lstStyle/>
            <a:p>
              <a:r>
                <a:rPr lang="en-US" altLang="zh-TW" sz="2000" b="0">
                  <a:solidFill>
                    <a:schemeClr val="tx1"/>
                  </a:solidFill>
                  <a:ea typeface="PMingLiU" pitchFamily="18" charset="-120"/>
                </a:rPr>
                <a:t>4</a:t>
              </a:r>
            </a:p>
          </p:txBody>
        </p:sp>
      </p:grpSp>
      <p:sp>
        <p:nvSpPr>
          <p:cNvPr id="130066" name="AutoShape 18"/>
          <p:cNvSpPr>
            <a:spLocks noChangeArrowheads="1"/>
          </p:cNvSpPr>
          <p:nvPr/>
        </p:nvSpPr>
        <p:spPr bwMode="auto">
          <a:xfrm>
            <a:off x="3963988" y="3802063"/>
            <a:ext cx="1435100" cy="835025"/>
          </a:xfrm>
          <a:prstGeom prst="rightArrow">
            <a:avLst>
              <a:gd name="adj1" fmla="val 50000"/>
              <a:gd name="adj2" fmla="val 42966"/>
            </a:avLst>
          </a:prstGeom>
          <a:solidFill>
            <a:schemeClr val="accent1">
              <a:alpha val="50000"/>
            </a:schemeClr>
          </a:solidFill>
          <a:ln w="12700">
            <a:solidFill>
              <a:schemeClr val="tx1"/>
            </a:solidFill>
            <a:miter lim="800000"/>
            <a:headEnd/>
            <a:tailEnd/>
          </a:ln>
          <a:effectLst/>
        </p:spPr>
        <p:txBody>
          <a:bodyPr wrap="none" anchor="ctr">
            <a:spAutoFit/>
          </a:bodyPr>
          <a:lstStyle/>
          <a:p>
            <a:r>
              <a:rPr lang="en-US" altLang="zh-TW" b="0">
                <a:solidFill>
                  <a:schemeClr val="tx1"/>
                </a:solidFill>
                <a:latin typeface="Comic Sans MS" pitchFamily="66" charset="0"/>
                <a:ea typeface="PMingLiU" pitchFamily="18" charset="-120"/>
              </a:rPr>
              <a:t>UPGMA</a:t>
            </a:r>
          </a:p>
        </p:txBody>
      </p:sp>
      <p:grpSp>
        <p:nvGrpSpPr>
          <p:cNvPr id="130067" name="Group 19"/>
          <p:cNvGrpSpPr>
            <a:grpSpLocks/>
          </p:cNvGrpSpPr>
          <p:nvPr/>
        </p:nvGrpSpPr>
        <p:grpSpPr bwMode="auto">
          <a:xfrm>
            <a:off x="5829300" y="2382838"/>
            <a:ext cx="2360613" cy="2708275"/>
            <a:chOff x="3672" y="1501"/>
            <a:chExt cx="1487" cy="1706"/>
          </a:xfrm>
        </p:grpSpPr>
        <p:sp>
          <p:nvSpPr>
            <p:cNvPr id="130068" name="Line 20"/>
            <p:cNvSpPr>
              <a:spLocks noChangeShapeType="1"/>
            </p:cNvSpPr>
            <p:nvPr/>
          </p:nvSpPr>
          <p:spPr bwMode="auto">
            <a:xfrm>
              <a:off x="3763" y="2452"/>
              <a:ext cx="0" cy="501"/>
            </a:xfrm>
            <a:prstGeom prst="line">
              <a:avLst/>
            </a:prstGeom>
            <a:noFill/>
            <a:ln w="12700">
              <a:solidFill>
                <a:schemeClr val="tx1"/>
              </a:solidFill>
              <a:round/>
              <a:headEnd/>
              <a:tailEnd/>
            </a:ln>
            <a:effectLst/>
          </p:spPr>
          <p:txBody>
            <a:bodyPr wrap="none" anchor="ctr">
              <a:spAutoFit/>
            </a:bodyPr>
            <a:lstStyle/>
            <a:p>
              <a:endParaRPr lang="en-US"/>
            </a:p>
          </p:txBody>
        </p:sp>
        <p:sp>
          <p:nvSpPr>
            <p:cNvPr id="130069" name="Line 21"/>
            <p:cNvSpPr>
              <a:spLocks noChangeShapeType="1"/>
            </p:cNvSpPr>
            <p:nvPr/>
          </p:nvSpPr>
          <p:spPr bwMode="auto">
            <a:xfrm>
              <a:off x="4217" y="2452"/>
              <a:ext cx="0" cy="501"/>
            </a:xfrm>
            <a:prstGeom prst="line">
              <a:avLst/>
            </a:prstGeom>
            <a:noFill/>
            <a:ln w="12700">
              <a:solidFill>
                <a:schemeClr val="tx1"/>
              </a:solidFill>
              <a:round/>
              <a:headEnd/>
              <a:tailEnd/>
            </a:ln>
            <a:effectLst/>
          </p:spPr>
          <p:txBody>
            <a:bodyPr wrap="none" anchor="ctr">
              <a:spAutoFit/>
            </a:bodyPr>
            <a:lstStyle/>
            <a:p>
              <a:endParaRPr lang="en-US"/>
            </a:p>
          </p:txBody>
        </p:sp>
        <p:sp>
          <p:nvSpPr>
            <p:cNvPr id="130070" name="Line 22"/>
            <p:cNvSpPr>
              <a:spLocks noChangeShapeType="1"/>
            </p:cNvSpPr>
            <p:nvPr/>
          </p:nvSpPr>
          <p:spPr bwMode="auto">
            <a:xfrm>
              <a:off x="3763" y="2452"/>
              <a:ext cx="454" cy="0"/>
            </a:xfrm>
            <a:prstGeom prst="line">
              <a:avLst/>
            </a:prstGeom>
            <a:noFill/>
            <a:ln w="12700">
              <a:solidFill>
                <a:schemeClr val="tx1"/>
              </a:solidFill>
              <a:round/>
              <a:headEnd/>
              <a:tailEnd/>
            </a:ln>
            <a:effectLst/>
          </p:spPr>
          <p:txBody>
            <a:bodyPr wrap="none" anchor="ctr">
              <a:spAutoFit/>
            </a:bodyPr>
            <a:lstStyle/>
            <a:p>
              <a:endParaRPr lang="en-US"/>
            </a:p>
          </p:txBody>
        </p:sp>
        <p:sp>
          <p:nvSpPr>
            <p:cNvPr id="130071" name="Text Box 23"/>
            <p:cNvSpPr txBox="1">
              <a:spLocks noChangeArrowheads="1"/>
            </p:cNvSpPr>
            <p:nvPr/>
          </p:nvSpPr>
          <p:spPr bwMode="auto">
            <a:xfrm>
              <a:off x="3672" y="2957"/>
              <a:ext cx="205" cy="250"/>
            </a:xfrm>
            <a:prstGeom prst="rect">
              <a:avLst/>
            </a:prstGeom>
            <a:noFill/>
            <a:ln w="12700">
              <a:noFill/>
              <a:miter lim="800000"/>
              <a:headEnd/>
              <a:tailEnd/>
            </a:ln>
            <a:effectLst/>
          </p:spPr>
          <p:txBody>
            <a:bodyPr wrap="none" anchor="ctr">
              <a:spAutoFit/>
            </a:bodyPr>
            <a:lstStyle/>
            <a:p>
              <a:r>
                <a:rPr lang="en-US" altLang="zh-TW" sz="2000" b="0">
                  <a:solidFill>
                    <a:schemeClr val="tx1"/>
                  </a:solidFill>
                  <a:ea typeface="PMingLiU" pitchFamily="18" charset="-120"/>
                </a:rPr>
                <a:t>2</a:t>
              </a:r>
            </a:p>
          </p:txBody>
        </p:sp>
        <p:sp>
          <p:nvSpPr>
            <p:cNvPr id="130072" name="Text Box 24"/>
            <p:cNvSpPr txBox="1">
              <a:spLocks noChangeArrowheads="1"/>
            </p:cNvSpPr>
            <p:nvPr/>
          </p:nvSpPr>
          <p:spPr bwMode="auto">
            <a:xfrm>
              <a:off x="4102" y="2957"/>
              <a:ext cx="205" cy="250"/>
            </a:xfrm>
            <a:prstGeom prst="rect">
              <a:avLst/>
            </a:prstGeom>
            <a:noFill/>
            <a:ln w="12700">
              <a:noFill/>
              <a:miter lim="800000"/>
              <a:headEnd/>
              <a:tailEnd/>
            </a:ln>
            <a:effectLst/>
          </p:spPr>
          <p:txBody>
            <a:bodyPr wrap="none" anchor="ctr">
              <a:spAutoFit/>
            </a:bodyPr>
            <a:lstStyle/>
            <a:p>
              <a:r>
                <a:rPr lang="en-US" altLang="zh-TW" sz="2000" b="0">
                  <a:solidFill>
                    <a:schemeClr val="tx1"/>
                  </a:solidFill>
                  <a:ea typeface="PMingLiU" pitchFamily="18" charset="-120"/>
                </a:rPr>
                <a:t>3</a:t>
              </a:r>
            </a:p>
          </p:txBody>
        </p:sp>
        <p:sp>
          <p:nvSpPr>
            <p:cNvPr id="130073" name="Line 25"/>
            <p:cNvSpPr>
              <a:spLocks noChangeShapeType="1"/>
            </p:cNvSpPr>
            <p:nvPr/>
          </p:nvSpPr>
          <p:spPr bwMode="auto">
            <a:xfrm>
              <a:off x="3994" y="2195"/>
              <a:ext cx="0" cy="257"/>
            </a:xfrm>
            <a:prstGeom prst="line">
              <a:avLst/>
            </a:prstGeom>
            <a:noFill/>
            <a:ln w="12700">
              <a:solidFill>
                <a:schemeClr val="tx1"/>
              </a:solidFill>
              <a:round/>
              <a:headEnd/>
              <a:tailEnd/>
            </a:ln>
            <a:effectLst/>
          </p:spPr>
          <p:txBody>
            <a:bodyPr anchor="ctr">
              <a:spAutoFit/>
            </a:bodyPr>
            <a:lstStyle/>
            <a:p>
              <a:endParaRPr lang="en-US"/>
            </a:p>
          </p:txBody>
        </p:sp>
        <p:sp>
          <p:nvSpPr>
            <p:cNvPr id="130074" name="Line 26"/>
            <p:cNvSpPr>
              <a:spLocks noChangeShapeType="1"/>
            </p:cNvSpPr>
            <p:nvPr/>
          </p:nvSpPr>
          <p:spPr bwMode="auto">
            <a:xfrm>
              <a:off x="3994" y="2195"/>
              <a:ext cx="652" cy="0"/>
            </a:xfrm>
            <a:prstGeom prst="line">
              <a:avLst/>
            </a:prstGeom>
            <a:noFill/>
            <a:ln w="12700">
              <a:solidFill>
                <a:schemeClr val="tx1"/>
              </a:solidFill>
              <a:round/>
              <a:headEnd/>
              <a:tailEnd/>
            </a:ln>
            <a:effectLst/>
          </p:spPr>
          <p:txBody>
            <a:bodyPr wrap="none" anchor="ctr">
              <a:spAutoFit/>
            </a:bodyPr>
            <a:lstStyle/>
            <a:p>
              <a:endParaRPr lang="en-US"/>
            </a:p>
          </p:txBody>
        </p:sp>
        <p:sp>
          <p:nvSpPr>
            <p:cNvPr id="130075" name="Line 27"/>
            <p:cNvSpPr>
              <a:spLocks noChangeShapeType="1"/>
            </p:cNvSpPr>
            <p:nvPr/>
          </p:nvSpPr>
          <p:spPr bwMode="auto">
            <a:xfrm>
              <a:off x="4646" y="2195"/>
              <a:ext cx="0" cy="809"/>
            </a:xfrm>
            <a:prstGeom prst="line">
              <a:avLst/>
            </a:prstGeom>
            <a:noFill/>
            <a:ln w="12700">
              <a:solidFill>
                <a:schemeClr val="tx1"/>
              </a:solidFill>
              <a:round/>
              <a:headEnd/>
              <a:tailEnd/>
            </a:ln>
            <a:effectLst/>
          </p:spPr>
          <p:txBody>
            <a:bodyPr wrap="none" anchor="ctr">
              <a:spAutoFit/>
            </a:bodyPr>
            <a:lstStyle/>
            <a:p>
              <a:endParaRPr lang="en-US"/>
            </a:p>
          </p:txBody>
        </p:sp>
        <p:sp>
          <p:nvSpPr>
            <p:cNvPr id="130076" name="Line 28"/>
            <p:cNvSpPr>
              <a:spLocks noChangeShapeType="1"/>
            </p:cNvSpPr>
            <p:nvPr/>
          </p:nvSpPr>
          <p:spPr bwMode="auto">
            <a:xfrm>
              <a:off x="4316" y="1938"/>
              <a:ext cx="0" cy="257"/>
            </a:xfrm>
            <a:prstGeom prst="line">
              <a:avLst/>
            </a:prstGeom>
            <a:noFill/>
            <a:ln w="12700">
              <a:solidFill>
                <a:schemeClr val="tx1"/>
              </a:solidFill>
              <a:round/>
              <a:headEnd/>
              <a:tailEnd/>
            </a:ln>
            <a:effectLst/>
          </p:spPr>
          <p:txBody>
            <a:bodyPr anchor="ctr">
              <a:spAutoFit/>
            </a:bodyPr>
            <a:lstStyle/>
            <a:p>
              <a:endParaRPr lang="en-US"/>
            </a:p>
          </p:txBody>
        </p:sp>
        <p:sp>
          <p:nvSpPr>
            <p:cNvPr id="130077" name="Line 29"/>
            <p:cNvSpPr>
              <a:spLocks noChangeShapeType="1"/>
            </p:cNvSpPr>
            <p:nvPr/>
          </p:nvSpPr>
          <p:spPr bwMode="auto">
            <a:xfrm>
              <a:off x="4316" y="1938"/>
              <a:ext cx="746" cy="0"/>
            </a:xfrm>
            <a:prstGeom prst="line">
              <a:avLst/>
            </a:prstGeom>
            <a:noFill/>
            <a:ln w="12700">
              <a:solidFill>
                <a:schemeClr val="tx1"/>
              </a:solidFill>
              <a:round/>
              <a:headEnd/>
              <a:tailEnd/>
            </a:ln>
            <a:effectLst/>
          </p:spPr>
          <p:txBody>
            <a:bodyPr wrap="none" anchor="ctr">
              <a:spAutoFit/>
            </a:bodyPr>
            <a:lstStyle/>
            <a:p>
              <a:endParaRPr lang="en-US"/>
            </a:p>
          </p:txBody>
        </p:sp>
        <p:sp>
          <p:nvSpPr>
            <p:cNvPr id="130078" name="Line 30"/>
            <p:cNvSpPr>
              <a:spLocks noChangeShapeType="1"/>
            </p:cNvSpPr>
            <p:nvPr/>
          </p:nvSpPr>
          <p:spPr bwMode="auto">
            <a:xfrm>
              <a:off x="5062" y="1938"/>
              <a:ext cx="0" cy="1066"/>
            </a:xfrm>
            <a:prstGeom prst="line">
              <a:avLst/>
            </a:prstGeom>
            <a:noFill/>
            <a:ln w="12700">
              <a:solidFill>
                <a:schemeClr val="tx1"/>
              </a:solidFill>
              <a:round/>
              <a:headEnd/>
              <a:tailEnd/>
            </a:ln>
            <a:effectLst/>
          </p:spPr>
          <p:txBody>
            <a:bodyPr wrap="none" anchor="ctr">
              <a:spAutoFit/>
            </a:bodyPr>
            <a:lstStyle/>
            <a:p>
              <a:endParaRPr lang="en-US"/>
            </a:p>
          </p:txBody>
        </p:sp>
        <p:sp>
          <p:nvSpPr>
            <p:cNvPr id="130079" name="Line 31"/>
            <p:cNvSpPr>
              <a:spLocks noChangeShapeType="1"/>
            </p:cNvSpPr>
            <p:nvPr/>
          </p:nvSpPr>
          <p:spPr bwMode="auto">
            <a:xfrm>
              <a:off x="4718" y="1501"/>
              <a:ext cx="0" cy="437"/>
            </a:xfrm>
            <a:prstGeom prst="line">
              <a:avLst/>
            </a:prstGeom>
            <a:noFill/>
            <a:ln w="12700">
              <a:solidFill>
                <a:schemeClr val="tx1"/>
              </a:solidFill>
              <a:round/>
              <a:headEnd/>
              <a:tailEnd/>
            </a:ln>
            <a:effectLst/>
          </p:spPr>
          <p:txBody>
            <a:bodyPr wrap="none" anchor="ctr">
              <a:spAutoFit/>
            </a:bodyPr>
            <a:lstStyle/>
            <a:p>
              <a:endParaRPr lang="en-US"/>
            </a:p>
          </p:txBody>
        </p:sp>
        <p:sp>
          <p:nvSpPr>
            <p:cNvPr id="130080" name="Text Box 32"/>
            <p:cNvSpPr txBox="1">
              <a:spLocks noChangeArrowheads="1"/>
            </p:cNvSpPr>
            <p:nvPr/>
          </p:nvSpPr>
          <p:spPr bwMode="auto">
            <a:xfrm>
              <a:off x="4540" y="2957"/>
              <a:ext cx="205" cy="250"/>
            </a:xfrm>
            <a:prstGeom prst="rect">
              <a:avLst/>
            </a:prstGeom>
            <a:noFill/>
            <a:ln w="12700">
              <a:noFill/>
              <a:miter lim="800000"/>
              <a:headEnd/>
              <a:tailEnd/>
            </a:ln>
            <a:effectLst/>
          </p:spPr>
          <p:txBody>
            <a:bodyPr wrap="none" anchor="ctr">
              <a:spAutoFit/>
            </a:bodyPr>
            <a:lstStyle/>
            <a:p>
              <a:r>
                <a:rPr lang="en-US" altLang="zh-TW" sz="2000" b="0">
                  <a:solidFill>
                    <a:schemeClr val="tx1"/>
                  </a:solidFill>
                  <a:ea typeface="PMingLiU" pitchFamily="18" charset="-120"/>
                </a:rPr>
                <a:t>4</a:t>
              </a:r>
            </a:p>
          </p:txBody>
        </p:sp>
        <p:sp>
          <p:nvSpPr>
            <p:cNvPr id="130081" name="Text Box 33"/>
            <p:cNvSpPr txBox="1">
              <a:spLocks noChangeArrowheads="1"/>
            </p:cNvSpPr>
            <p:nvPr/>
          </p:nvSpPr>
          <p:spPr bwMode="auto">
            <a:xfrm>
              <a:off x="4954" y="2957"/>
              <a:ext cx="205" cy="250"/>
            </a:xfrm>
            <a:prstGeom prst="rect">
              <a:avLst/>
            </a:prstGeom>
            <a:noFill/>
            <a:ln w="12700">
              <a:noFill/>
              <a:miter lim="800000"/>
              <a:headEnd/>
              <a:tailEnd/>
            </a:ln>
            <a:effectLst/>
          </p:spPr>
          <p:txBody>
            <a:bodyPr wrap="none" anchor="ctr">
              <a:spAutoFit/>
            </a:bodyPr>
            <a:lstStyle/>
            <a:p>
              <a:r>
                <a:rPr lang="en-US" altLang="zh-TW" sz="2000" b="0">
                  <a:solidFill>
                    <a:schemeClr val="tx1"/>
                  </a:solidFill>
                  <a:ea typeface="PMingLiU" pitchFamily="18" charset="-120"/>
                </a:rPr>
                <a:t>1</a:t>
              </a:r>
            </a:p>
          </p:txBody>
        </p:sp>
      </p:grpSp>
      <p:sp>
        <p:nvSpPr>
          <p:cNvPr id="130082" name="Rectangle 34"/>
          <p:cNvSpPr>
            <a:spLocks noChangeArrowheads="1"/>
          </p:cNvSpPr>
          <p:nvPr/>
        </p:nvSpPr>
        <p:spPr bwMode="auto">
          <a:xfrm>
            <a:off x="190500" y="1168400"/>
            <a:ext cx="8807450" cy="822325"/>
          </a:xfrm>
          <a:prstGeom prst="rect">
            <a:avLst/>
          </a:prstGeom>
          <a:noFill/>
          <a:ln w="12700">
            <a:noFill/>
            <a:miter lim="800000"/>
            <a:headEnd/>
            <a:tailEnd/>
          </a:ln>
          <a:effectLst/>
        </p:spPr>
        <p:txBody>
          <a:bodyPr lIns="90000" tIns="46800" rIns="90000" bIns="46800">
            <a:spAutoFit/>
          </a:bodyPr>
          <a:lstStyle/>
          <a:p>
            <a:pPr algn="l"/>
            <a:r>
              <a:rPr lang="en-US" altLang="zh-TW" b="0">
                <a:solidFill>
                  <a:schemeClr val="tx1"/>
                </a:solidFill>
                <a:latin typeface="Comic Sans MS" pitchFamily="66" charset="0"/>
                <a:ea typeface="PMingLiU" pitchFamily="18" charset="-120"/>
              </a:rPr>
              <a:t>UPGMA constructs trees that satisfy a molecular clock, even if the true tree does not satisfy a molecular clock.</a:t>
            </a:r>
          </a:p>
        </p:txBody>
      </p:sp>
    </p:spTree>
  </p:cSld>
  <p:clrMapOvr>
    <a:masterClrMapping/>
  </p:clrMapOvr>
  <p:transition>
    <p:pull dir="d"/>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Dia számának helye 4"/>
          <p:cNvSpPr>
            <a:spLocks noGrp="1"/>
          </p:cNvSpPr>
          <p:nvPr>
            <p:ph type="sldNum" sz="quarter" idx="11"/>
          </p:nvPr>
        </p:nvSpPr>
        <p:spPr/>
        <p:txBody>
          <a:bodyPr/>
          <a:lstStyle/>
          <a:p>
            <a:fld id="{D1525439-BB46-4E3B-AB57-54689C088695}" type="slidenum">
              <a:rPr lang="en-US"/>
              <a:pPr/>
              <a:t>41</a:t>
            </a:fld>
            <a:endParaRPr lang="en-US"/>
          </a:p>
        </p:txBody>
      </p:sp>
      <p:sp>
        <p:nvSpPr>
          <p:cNvPr id="131074" name="Rectangle 2"/>
          <p:cNvSpPr>
            <a:spLocks noGrp="1" noChangeArrowheads="1"/>
          </p:cNvSpPr>
          <p:nvPr>
            <p:ph type="title"/>
          </p:nvPr>
        </p:nvSpPr>
        <p:spPr/>
        <p:txBody>
          <a:bodyPr/>
          <a:lstStyle/>
          <a:p>
            <a:r>
              <a:rPr lang="en-US" altLang="zh-TW" b="0">
                <a:ea typeface="PMingLiU" pitchFamily="18" charset="-120"/>
              </a:rPr>
              <a:t>Restrictive Correctness of UPGMA</a:t>
            </a:r>
          </a:p>
        </p:txBody>
      </p:sp>
      <p:sp>
        <p:nvSpPr>
          <p:cNvPr id="131075" name="Rectangle 3"/>
          <p:cNvSpPr>
            <a:spLocks noChangeArrowheads="1"/>
          </p:cNvSpPr>
          <p:nvPr/>
        </p:nvSpPr>
        <p:spPr bwMode="auto">
          <a:xfrm>
            <a:off x="201613" y="1066800"/>
            <a:ext cx="8283575" cy="1187450"/>
          </a:xfrm>
          <a:prstGeom prst="rect">
            <a:avLst/>
          </a:prstGeom>
          <a:noFill/>
          <a:ln w="12700">
            <a:noFill/>
            <a:miter lim="800000"/>
            <a:headEnd/>
            <a:tailEnd/>
          </a:ln>
          <a:effectLst/>
        </p:spPr>
        <p:txBody>
          <a:bodyPr lIns="90000" tIns="46800" rIns="90000" bIns="46800">
            <a:spAutoFit/>
          </a:bodyPr>
          <a:lstStyle/>
          <a:p>
            <a:pPr algn="l"/>
            <a:r>
              <a:rPr lang="en-US" altLang="zh-TW">
                <a:solidFill>
                  <a:srgbClr val="000099"/>
                </a:solidFill>
                <a:latin typeface="Comic Sans MS" pitchFamily="66" charset="0"/>
                <a:ea typeface="PMingLiU" pitchFamily="18" charset="-120"/>
              </a:rPr>
              <a:t>Proposition</a:t>
            </a:r>
            <a:r>
              <a:rPr lang="en-US" altLang="zh-TW" b="0">
                <a:solidFill>
                  <a:schemeClr val="tx1"/>
                </a:solidFill>
                <a:latin typeface="Comic Sans MS" pitchFamily="66" charset="0"/>
                <a:ea typeface="PMingLiU" pitchFamily="18" charset="-120"/>
              </a:rPr>
              <a:t>: If the distance function is derived by adding edge distances in a tree T with a molecular clock, then UPGMA will reconstruct T.</a:t>
            </a:r>
          </a:p>
        </p:txBody>
      </p:sp>
      <p:grpSp>
        <p:nvGrpSpPr>
          <p:cNvPr id="131076" name="Group 4"/>
          <p:cNvGrpSpPr>
            <a:grpSpLocks/>
          </p:cNvGrpSpPr>
          <p:nvPr/>
        </p:nvGrpSpPr>
        <p:grpSpPr bwMode="auto">
          <a:xfrm>
            <a:off x="287338" y="2566988"/>
            <a:ext cx="8561387" cy="4189412"/>
            <a:chOff x="181" y="1617"/>
            <a:chExt cx="5393" cy="2639"/>
          </a:xfrm>
        </p:grpSpPr>
        <p:sp>
          <p:nvSpPr>
            <p:cNvPr id="131077" name="Rectangle 5"/>
            <p:cNvSpPr>
              <a:spLocks noChangeArrowheads="1"/>
            </p:cNvSpPr>
            <p:nvPr/>
          </p:nvSpPr>
          <p:spPr bwMode="auto">
            <a:xfrm>
              <a:off x="181" y="3508"/>
              <a:ext cx="5393" cy="748"/>
            </a:xfrm>
            <a:prstGeom prst="rect">
              <a:avLst/>
            </a:prstGeom>
            <a:noFill/>
            <a:ln w="12700">
              <a:noFill/>
              <a:miter lim="800000"/>
              <a:headEnd/>
              <a:tailEnd/>
            </a:ln>
            <a:effectLst/>
          </p:spPr>
          <p:txBody>
            <a:bodyPr lIns="90000" tIns="46800" rIns="90000" bIns="46800">
              <a:spAutoFit/>
            </a:bodyPr>
            <a:lstStyle/>
            <a:p>
              <a:pPr algn="l"/>
              <a:r>
                <a:rPr lang="en-US" altLang="zh-TW">
                  <a:solidFill>
                    <a:srgbClr val="000099"/>
                  </a:solidFill>
                  <a:latin typeface="Comic Sans MS" pitchFamily="66" charset="0"/>
                  <a:ea typeface="PMingLiU" pitchFamily="18" charset="-120"/>
                </a:rPr>
                <a:t>Proof idea</a:t>
              </a:r>
              <a:r>
                <a:rPr lang="en-US" altLang="zh-TW" b="0">
                  <a:solidFill>
                    <a:schemeClr val="tx1"/>
                  </a:solidFill>
                  <a:latin typeface="Comic Sans MS" pitchFamily="66" charset="0"/>
                  <a:ea typeface="PMingLiU" pitchFamily="18" charset="-120"/>
                </a:rPr>
                <a:t>:  Move a horizontal line from the bottom of the T to the top. Whenever an internal node is formed, the algorithm will create it.</a:t>
              </a:r>
            </a:p>
          </p:txBody>
        </p:sp>
        <p:grpSp>
          <p:nvGrpSpPr>
            <p:cNvPr id="131078" name="Group 6"/>
            <p:cNvGrpSpPr>
              <a:grpSpLocks/>
            </p:cNvGrpSpPr>
            <p:nvPr/>
          </p:nvGrpSpPr>
          <p:grpSpPr bwMode="auto">
            <a:xfrm>
              <a:off x="1646" y="1617"/>
              <a:ext cx="2467" cy="1412"/>
              <a:chOff x="1646" y="984"/>
              <a:chExt cx="2467" cy="1412"/>
            </a:xfrm>
          </p:grpSpPr>
          <p:sp>
            <p:nvSpPr>
              <p:cNvPr id="131079" name="Line 7"/>
              <p:cNvSpPr>
                <a:spLocks noChangeAspect="1" noChangeShapeType="1"/>
              </p:cNvSpPr>
              <p:nvPr/>
            </p:nvSpPr>
            <p:spPr bwMode="auto">
              <a:xfrm>
                <a:off x="2880" y="984"/>
                <a:ext cx="0" cy="178"/>
              </a:xfrm>
              <a:prstGeom prst="line">
                <a:avLst/>
              </a:prstGeom>
              <a:noFill/>
              <a:ln w="28575">
                <a:solidFill>
                  <a:schemeClr val="tx1"/>
                </a:solidFill>
                <a:round/>
                <a:headEnd/>
                <a:tailEnd/>
              </a:ln>
              <a:effectLst/>
            </p:spPr>
            <p:txBody>
              <a:bodyPr wrap="none" anchor="ctr">
                <a:spAutoFit/>
              </a:bodyPr>
              <a:lstStyle/>
              <a:p>
                <a:endParaRPr lang="en-US"/>
              </a:p>
            </p:txBody>
          </p:sp>
          <p:sp>
            <p:nvSpPr>
              <p:cNvPr id="131080" name="Line 8"/>
              <p:cNvSpPr>
                <a:spLocks noChangeAspect="1" noChangeShapeType="1"/>
              </p:cNvSpPr>
              <p:nvPr/>
            </p:nvSpPr>
            <p:spPr bwMode="auto">
              <a:xfrm flipH="1">
                <a:off x="1646" y="1162"/>
                <a:ext cx="1234" cy="1234"/>
              </a:xfrm>
              <a:prstGeom prst="line">
                <a:avLst/>
              </a:prstGeom>
              <a:noFill/>
              <a:ln w="28575">
                <a:solidFill>
                  <a:schemeClr val="tx1"/>
                </a:solidFill>
                <a:round/>
                <a:headEnd/>
                <a:tailEnd/>
              </a:ln>
              <a:effectLst/>
            </p:spPr>
            <p:txBody>
              <a:bodyPr wrap="none" anchor="ctr">
                <a:spAutoFit/>
              </a:bodyPr>
              <a:lstStyle/>
              <a:p>
                <a:endParaRPr lang="en-US"/>
              </a:p>
            </p:txBody>
          </p:sp>
          <p:sp>
            <p:nvSpPr>
              <p:cNvPr id="131081" name="Line 9"/>
              <p:cNvSpPr>
                <a:spLocks noChangeAspect="1" noChangeShapeType="1"/>
              </p:cNvSpPr>
              <p:nvPr/>
            </p:nvSpPr>
            <p:spPr bwMode="auto">
              <a:xfrm>
                <a:off x="2139" y="1903"/>
                <a:ext cx="494" cy="493"/>
              </a:xfrm>
              <a:prstGeom prst="line">
                <a:avLst/>
              </a:prstGeom>
              <a:noFill/>
              <a:ln w="28575">
                <a:solidFill>
                  <a:schemeClr val="tx1"/>
                </a:solidFill>
                <a:round/>
                <a:headEnd/>
                <a:tailEnd/>
              </a:ln>
              <a:effectLst/>
            </p:spPr>
            <p:txBody>
              <a:bodyPr wrap="none" anchor="ctr">
                <a:spAutoFit/>
              </a:bodyPr>
              <a:lstStyle/>
              <a:p>
                <a:endParaRPr lang="en-US"/>
              </a:p>
            </p:txBody>
          </p:sp>
          <p:sp>
            <p:nvSpPr>
              <p:cNvPr id="131082" name="Line 10"/>
              <p:cNvSpPr>
                <a:spLocks noChangeAspect="1" noChangeShapeType="1"/>
              </p:cNvSpPr>
              <p:nvPr/>
            </p:nvSpPr>
            <p:spPr bwMode="auto">
              <a:xfrm flipH="1">
                <a:off x="2132" y="2135"/>
                <a:ext cx="241" cy="261"/>
              </a:xfrm>
              <a:prstGeom prst="line">
                <a:avLst/>
              </a:prstGeom>
              <a:noFill/>
              <a:ln w="28575">
                <a:solidFill>
                  <a:schemeClr val="tx1"/>
                </a:solidFill>
                <a:round/>
                <a:headEnd/>
                <a:tailEnd/>
              </a:ln>
              <a:effectLst/>
            </p:spPr>
            <p:txBody>
              <a:bodyPr anchor="ctr">
                <a:spAutoFit/>
              </a:bodyPr>
              <a:lstStyle/>
              <a:p>
                <a:endParaRPr lang="en-US"/>
              </a:p>
            </p:txBody>
          </p:sp>
          <p:sp>
            <p:nvSpPr>
              <p:cNvPr id="131083" name="Line 11"/>
              <p:cNvSpPr>
                <a:spLocks noChangeAspect="1" noChangeShapeType="1"/>
              </p:cNvSpPr>
              <p:nvPr/>
            </p:nvSpPr>
            <p:spPr bwMode="auto">
              <a:xfrm>
                <a:off x="2880" y="1162"/>
                <a:ext cx="1233" cy="1234"/>
              </a:xfrm>
              <a:prstGeom prst="line">
                <a:avLst/>
              </a:prstGeom>
              <a:noFill/>
              <a:ln w="28575">
                <a:solidFill>
                  <a:schemeClr val="tx1"/>
                </a:solidFill>
                <a:round/>
                <a:headEnd/>
                <a:tailEnd/>
              </a:ln>
              <a:effectLst/>
            </p:spPr>
            <p:txBody>
              <a:bodyPr wrap="none" anchor="ctr">
                <a:spAutoFit/>
              </a:bodyPr>
              <a:lstStyle/>
              <a:p>
                <a:endParaRPr lang="en-US"/>
              </a:p>
            </p:txBody>
          </p:sp>
          <p:sp>
            <p:nvSpPr>
              <p:cNvPr id="131084" name="Line 12"/>
              <p:cNvSpPr>
                <a:spLocks noChangeAspect="1" noChangeShapeType="1"/>
              </p:cNvSpPr>
              <p:nvPr/>
            </p:nvSpPr>
            <p:spPr bwMode="auto">
              <a:xfrm flipH="1">
                <a:off x="3127" y="1903"/>
                <a:ext cx="493" cy="493"/>
              </a:xfrm>
              <a:prstGeom prst="line">
                <a:avLst/>
              </a:prstGeom>
              <a:noFill/>
              <a:ln w="28575">
                <a:solidFill>
                  <a:schemeClr val="tx1"/>
                </a:solidFill>
                <a:round/>
                <a:headEnd/>
                <a:tailEnd/>
              </a:ln>
              <a:effectLst/>
            </p:spPr>
            <p:txBody>
              <a:bodyPr wrap="none" anchor="ctr">
                <a:spAutoFit/>
              </a:bodyPr>
              <a:lstStyle/>
              <a:p>
                <a:endParaRPr lang="en-US"/>
              </a:p>
            </p:txBody>
          </p:sp>
        </p:grpSp>
      </p:grpSp>
      <p:sp>
        <p:nvSpPr>
          <p:cNvPr id="131085" name="Line 13"/>
          <p:cNvSpPr>
            <a:spLocks noChangeShapeType="1"/>
          </p:cNvSpPr>
          <p:nvPr/>
        </p:nvSpPr>
        <p:spPr bwMode="auto">
          <a:xfrm>
            <a:off x="2117725" y="4970463"/>
            <a:ext cx="5403850" cy="0"/>
          </a:xfrm>
          <a:prstGeom prst="line">
            <a:avLst/>
          </a:prstGeom>
          <a:noFill/>
          <a:ln w="28575">
            <a:solidFill>
              <a:schemeClr val="hlink"/>
            </a:solidFill>
            <a:round/>
            <a:headEnd/>
            <a:tailEnd/>
          </a:ln>
          <a:effectLst/>
        </p:spPr>
        <p:txBody>
          <a:bodyPr lIns="90000" tIns="46800" rIns="90000" bIns="46800">
            <a:spAutoFit/>
          </a:bodyPr>
          <a:lstStyle/>
          <a:p>
            <a:endParaRPr lang="en-US"/>
          </a:p>
        </p:txBody>
      </p:sp>
      <p:sp>
        <p:nvSpPr>
          <p:cNvPr id="131086" name="Line 14"/>
          <p:cNvSpPr>
            <a:spLocks noChangeShapeType="1"/>
          </p:cNvSpPr>
          <p:nvPr/>
        </p:nvSpPr>
        <p:spPr bwMode="auto">
          <a:xfrm>
            <a:off x="2117725" y="4395788"/>
            <a:ext cx="5403850" cy="0"/>
          </a:xfrm>
          <a:prstGeom prst="line">
            <a:avLst/>
          </a:prstGeom>
          <a:noFill/>
          <a:ln w="28575">
            <a:solidFill>
              <a:schemeClr val="hlink"/>
            </a:solidFill>
            <a:round/>
            <a:headEnd/>
            <a:tailEnd/>
          </a:ln>
          <a:effectLst/>
        </p:spPr>
        <p:txBody>
          <a:bodyPr lIns="90000" tIns="46800" rIns="90000" bIns="46800">
            <a:spAutoFit/>
          </a:bodyPr>
          <a:lstStyle/>
          <a:p>
            <a:endParaRPr lang="en-US"/>
          </a:p>
        </p:txBody>
      </p:sp>
      <p:sp>
        <p:nvSpPr>
          <p:cNvPr id="131087" name="Line 15"/>
          <p:cNvSpPr>
            <a:spLocks noChangeShapeType="1"/>
          </p:cNvSpPr>
          <p:nvPr/>
        </p:nvSpPr>
        <p:spPr bwMode="auto">
          <a:xfrm>
            <a:off x="2117725" y="4025900"/>
            <a:ext cx="5403850" cy="0"/>
          </a:xfrm>
          <a:prstGeom prst="line">
            <a:avLst/>
          </a:prstGeom>
          <a:noFill/>
          <a:ln w="28575">
            <a:solidFill>
              <a:schemeClr val="hlink"/>
            </a:solidFill>
            <a:round/>
            <a:headEnd/>
            <a:tailEnd/>
          </a:ln>
          <a:effectLst/>
        </p:spPr>
        <p:txBody>
          <a:bodyPr lIns="90000" tIns="46800" rIns="90000" bIns="46800">
            <a:spAutoFit/>
          </a:bodyPr>
          <a:lstStyle/>
          <a:p>
            <a:endParaRPr lang="en-US"/>
          </a:p>
        </p:txBody>
      </p:sp>
      <p:sp>
        <p:nvSpPr>
          <p:cNvPr id="131088" name="Line 16"/>
          <p:cNvSpPr>
            <a:spLocks noChangeShapeType="1"/>
          </p:cNvSpPr>
          <p:nvPr/>
        </p:nvSpPr>
        <p:spPr bwMode="auto">
          <a:xfrm>
            <a:off x="2195513" y="2863850"/>
            <a:ext cx="5403850" cy="0"/>
          </a:xfrm>
          <a:prstGeom prst="line">
            <a:avLst/>
          </a:prstGeom>
          <a:noFill/>
          <a:ln w="28575">
            <a:solidFill>
              <a:schemeClr val="hlink"/>
            </a:solidFill>
            <a:round/>
            <a:headEnd/>
            <a:tailEnd/>
          </a:ln>
          <a:effectLst/>
        </p:spPr>
        <p:txBody>
          <a:bodyPr lIns="90000" tIns="46800" rIns="90000" bIns="46800">
            <a:spAutoFit/>
          </a:bodyPr>
          <a:lstStyle/>
          <a:p>
            <a:endParaRPr lang="en-US"/>
          </a:p>
        </p:txBody>
      </p:sp>
      <p:sp>
        <p:nvSpPr>
          <p:cNvPr id="131089" name="Line 17"/>
          <p:cNvSpPr>
            <a:spLocks noChangeShapeType="1"/>
          </p:cNvSpPr>
          <p:nvPr/>
        </p:nvSpPr>
        <p:spPr bwMode="auto">
          <a:xfrm>
            <a:off x="2117725" y="4594225"/>
            <a:ext cx="5403850" cy="0"/>
          </a:xfrm>
          <a:prstGeom prst="line">
            <a:avLst/>
          </a:prstGeom>
          <a:noFill/>
          <a:ln w="28575">
            <a:solidFill>
              <a:schemeClr val="hlink"/>
            </a:solidFill>
            <a:round/>
            <a:headEnd/>
            <a:tailEnd/>
          </a:ln>
          <a:effectLst/>
        </p:spPr>
        <p:txBody>
          <a:bodyPr lIns="90000" tIns="46800" rIns="90000" bIns="46800">
            <a:spAutoFit/>
          </a:bodyPr>
          <a:lstStyle/>
          <a:p>
            <a:endParaRPr lang="en-US"/>
          </a:p>
        </p:txBody>
      </p:sp>
    </p:spTree>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13107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31085"/>
                                        </p:tgtEl>
                                        <p:attrNameLst>
                                          <p:attrName>style.visibility</p:attrName>
                                        </p:attrNameLst>
                                      </p:cBhvr>
                                      <p:to>
                                        <p:strVal val="visible"/>
                                      </p:to>
                                    </p:set>
                                  </p:childTnLst>
                                  <p:subTnLst>
                                    <p:set>
                                      <p:cBhvr override="childStyle">
                                        <p:cTn dur="1" fill="hold" display="0" masterRel="nextClick" afterEffect="1"/>
                                        <p:tgtEl>
                                          <p:spTgt spid="131085"/>
                                        </p:tgtEl>
                                        <p:attrNameLst>
                                          <p:attrName>style.visibility</p:attrName>
                                        </p:attrNameLst>
                                      </p:cBhvr>
                                      <p:to>
                                        <p:strVal val="hidden"/>
                                      </p:to>
                                    </p:set>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31089"/>
                                        </p:tgtEl>
                                        <p:attrNameLst>
                                          <p:attrName>style.visibility</p:attrName>
                                        </p:attrNameLst>
                                      </p:cBhvr>
                                      <p:to>
                                        <p:strVal val="visible"/>
                                      </p:to>
                                    </p:set>
                                  </p:childTnLst>
                                  <p:subTnLst>
                                    <p:set>
                                      <p:cBhvr override="childStyle">
                                        <p:cTn dur="1" fill="hold" display="0" masterRel="nextClick" afterEffect="1"/>
                                        <p:tgtEl>
                                          <p:spTgt spid="131089"/>
                                        </p:tgtEl>
                                        <p:attrNameLst>
                                          <p:attrName>style.visibility</p:attrName>
                                        </p:attrNameLst>
                                      </p:cBhvr>
                                      <p:to>
                                        <p:strVal val="hidden"/>
                                      </p:to>
                                    </p:set>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31086"/>
                                        </p:tgtEl>
                                        <p:attrNameLst>
                                          <p:attrName>style.visibility</p:attrName>
                                        </p:attrNameLst>
                                      </p:cBhvr>
                                      <p:to>
                                        <p:strVal val="visible"/>
                                      </p:to>
                                    </p:set>
                                  </p:childTnLst>
                                  <p:subTnLst>
                                    <p:set>
                                      <p:cBhvr override="childStyle">
                                        <p:cTn dur="1" fill="hold" display="0" masterRel="nextClick" afterEffect="1"/>
                                        <p:tgtEl>
                                          <p:spTgt spid="131086"/>
                                        </p:tgtEl>
                                        <p:attrNameLst>
                                          <p:attrName>style.visibility</p:attrName>
                                        </p:attrNameLst>
                                      </p:cBhvr>
                                      <p:to>
                                        <p:strVal val="hidden"/>
                                      </p:to>
                                    </p:set>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31087"/>
                                        </p:tgtEl>
                                        <p:attrNameLst>
                                          <p:attrName>style.visibility</p:attrName>
                                        </p:attrNameLst>
                                      </p:cBhvr>
                                      <p:to>
                                        <p:strVal val="visible"/>
                                      </p:to>
                                    </p:set>
                                  </p:childTnLst>
                                  <p:subTnLst>
                                    <p:set>
                                      <p:cBhvr override="childStyle">
                                        <p:cTn dur="1" fill="hold" display="0" masterRel="nextClick" afterEffect="1"/>
                                        <p:tgtEl>
                                          <p:spTgt spid="131087"/>
                                        </p:tgtEl>
                                        <p:attrNameLst>
                                          <p:attrName>style.visibility</p:attrName>
                                        </p:attrNameLst>
                                      </p:cBhvr>
                                      <p:to>
                                        <p:strVal val="hidden"/>
                                      </p:to>
                                    </p:set>
                                  </p:sub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131088"/>
                                        </p:tgtEl>
                                        <p:attrNameLst>
                                          <p:attrName>style.visibility</p:attrName>
                                        </p:attrNameLst>
                                      </p:cBhvr>
                                      <p:to>
                                        <p:strVal val="visible"/>
                                      </p:to>
                                    </p:set>
                                  </p:childTnLst>
                                  <p:subTnLst>
                                    <p:set>
                                      <p:cBhvr override="childStyle">
                                        <p:cTn dur="1" fill="hold" display="0" masterRel="nextClick" afterEffect="1"/>
                                        <p:tgtEl>
                                          <p:spTgt spid="131088"/>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1085" grpId="0" animBg="1"/>
      <p:bldP spid="131086" grpId="0" animBg="1"/>
      <p:bldP spid="131087" grpId="0" animBg="1"/>
      <p:bldP spid="131088" grpId="0" animBg="1"/>
      <p:bldP spid="131089"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Dia számának helye 4"/>
          <p:cNvSpPr>
            <a:spLocks noGrp="1"/>
          </p:cNvSpPr>
          <p:nvPr>
            <p:ph type="sldNum" sz="quarter" idx="11"/>
          </p:nvPr>
        </p:nvSpPr>
        <p:spPr/>
        <p:txBody>
          <a:bodyPr/>
          <a:lstStyle/>
          <a:p>
            <a:fld id="{5927D630-A317-46EB-A259-3E36DCD3C10F}" type="slidenum">
              <a:rPr lang="en-US"/>
              <a:pPr/>
              <a:t>42</a:t>
            </a:fld>
            <a:endParaRPr lang="en-US"/>
          </a:p>
        </p:txBody>
      </p:sp>
      <p:sp>
        <p:nvSpPr>
          <p:cNvPr id="132098" name="Rectangle 2"/>
          <p:cNvSpPr>
            <a:spLocks noGrp="1" noChangeArrowheads="1"/>
          </p:cNvSpPr>
          <p:nvPr>
            <p:ph type="title"/>
          </p:nvPr>
        </p:nvSpPr>
        <p:spPr/>
        <p:txBody>
          <a:bodyPr/>
          <a:lstStyle/>
          <a:p>
            <a:r>
              <a:rPr lang="en-US" altLang="zh-TW" b="0">
                <a:ea typeface="PMingLiU" pitchFamily="18" charset="-120"/>
              </a:rPr>
              <a:t>Additivity</a:t>
            </a:r>
          </a:p>
        </p:txBody>
      </p:sp>
      <p:sp>
        <p:nvSpPr>
          <p:cNvPr id="132099" name="Rectangle 3"/>
          <p:cNvSpPr>
            <a:spLocks noGrp="1" noChangeArrowheads="1"/>
          </p:cNvSpPr>
          <p:nvPr>
            <p:ph type="body" idx="1"/>
          </p:nvPr>
        </p:nvSpPr>
        <p:spPr/>
        <p:txBody>
          <a:bodyPr/>
          <a:lstStyle/>
          <a:p>
            <a:pPr>
              <a:buFont typeface="Monotype Sorts" pitchFamily="2" charset="2"/>
              <a:buNone/>
            </a:pPr>
            <a:r>
              <a:rPr lang="en-US" altLang="zh-TW">
                <a:latin typeface="Comic Sans MS" pitchFamily="66" charset="0"/>
                <a:ea typeface="PMingLiU" pitchFamily="18" charset="-120"/>
              </a:rPr>
              <a:t>Molecular clock defines additive distances, namely,</a:t>
            </a:r>
          </a:p>
          <a:p>
            <a:pPr>
              <a:buFont typeface="Monotype Sorts" pitchFamily="2" charset="2"/>
              <a:buNone/>
            </a:pPr>
            <a:r>
              <a:rPr lang="en-US" altLang="zh-TW">
                <a:latin typeface="Comic Sans MS" pitchFamily="66" charset="0"/>
                <a:ea typeface="PMingLiU" pitchFamily="18" charset="-120"/>
              </a:rPr>
              <a:t>distances between objects can be realized by a tree: </a:t>
            </a:r>
          </a:p>
        </p:txBody>
      </p:sp>
      <p:grpSp>
        <p:nvGrpSpPr>
          <p:cNvPr id="132100" name="Group 4"/>
          <p:cNvGrpSpPr>
            <a:grpSpLocks/>
          </p:cNvGrpSpPr>
          <p:nvPr/>
        </p:nvGrpSpPr>
        <p:grpSpPr bwMode="auto">
          <a:xfrm>
            <a:off x="1012825" y="3100388"/>
            <a:ext cx="6911975" cy="2819400"/>
            <a:chOff x="638" y="2241"/>
            <a:chExt cx="4354" cy="1776"/>
          </a:xfrm>
        </p:grpSpPr>
        <p:sp>
          <p:nvSpPr>
            <p:cNvPr id="132101" name="Line 5"/>
            <p:cNvSpPr>
              <a:spLocks noChangeShapeType="1"/>
            </p:cNvSpPr>
            <p:nvPr/>
          </p:nvSpPr>
          <p:spPr bwMode="auto">
            <a:xfrm>
              <a:off x="823" y="2529"/>
              <a:ext cx="660" cy="711"/>
            </a:xfrm>
            <a:prstGeom prst="line">
              <a:avLst/>
            </a:prstGeom>
            <a:noFill/>
            <a:ln w="12700">
              <a:solidFill>
                <a:schemeClr val="tx1"/>
              </a:solidFill>
              <a:round/>
              <a:headEnd/>
              <a:tailEnd/>
            </a:ln>
            <a:effectLst/>
          </p:spPr>
          <p:txBody>
            <a:bodyPr wrap="none" anchor="ctr">
              <a:spAutoFit/>
            </a:bodyPr>
            <a:lstStyle/>
            <a:p>
              <a:endParaRPr lang="en-US"/>
            </a:p>
          </p:txBody>
        </p:sp>
        <p:sp>
          <p:nvSpPr>
            <p:cNvPr id="132102" name="Line 6"/>
            <p:cNvSpPr>
              <a:spLocks noChangeShapeType="1"/>
            </p:cNvSpPr>
            <p:nvPr/>
          </p:nvSpPr>
          <p:spPr bwMode="auto">
            <a:xfrm flipH="1">
              <a:off x="994" y="3240"/>
              <a:ext cx="489" cy="489"/>
            </a:xfrm>
            <a:prstGeom prst="line">
              <a:avLst/>
            </a:prstGeom>
            <a:noFill/>
            <a:ln w="12700">
              <a:solidFill>
                <a:schemeClr val="tx1"/>
              </a:solidFill>
              <a:round/>
              <a:headEnd/>
              <a:tailEnd/>
            </a:ln>
            <a:effectLst/>
          </p:spPr>
          <p:txBody>
            <a:bodyPr anchor="ctr">
              <a:spAutoFit/>
            </a:bodyPr>
            <a:lstStyle/>
            <a:p>
              <a:endParaRPr lang="en-US"/>
            </a:p>
          </p:txBody>
        </p:sp>
        <p:sp>
          <p:nvSpPr>
            <p:cNvPr id="132103" name="Line 7"/>
            <p:cNvSpPr>
              <a:spLocks noChangeShapeType="1"/>
            </p:cNvSpPr>
            <p:nvPr/>
          </p:nvSpPr>
          <p:spPr bwMode="auto">
            <a:xfrm>
              <a:off x="1483" y="3240"/>
              <a:ext cx="1088" cy="0"/>
            </a:xfrm>
            <a:prstGeom prst="line">
              <a:avLst/>
            </a:prstGeom>
            <a:noFill/>
            <a:ln w="12700">
              <a:solidFill>
                <a:schemeClr val="tx1"/>
              </a:solidFill>
              <a:round/>
              <a:headEnd/>
              <a:tailEnd/>
            </a:ln>
            <a:effectLst/>
          </p:spPr>
          <p:txBody>
            <a:bodyPr wrap="none" anchor="ctr">
              <a:spAutoFit/>
            </a:bodyPr>
            <a:lstStyle/>
            <a:p>
              <a:endParaRPr lang="en-US"/>
            </a:p>
          </p:txBody>
        </p:sp>
        <p:sp>
          <p:nvSpPr>
            <p:cNvPr id="132104" name="Text Box 8"/>
            <p:cNvSpPr txBox="1">
              <a:spLocks noChangeArrowheads="1"/>
            </p:cNvSpPr>
            <p:nvPr/>
          </p:nvSpPr>
          <p:spPr bwMode="auto">
            <a:xfrm>
              <a:off x="1007" y="3240"/>
              <a:ext cx="231" cy="327"/>
            </a:xfrm>
            <a:prstGeom prst="rect">
              <a:avLst/>
            </a:prstGeom>
            <a:noFill/>
            <a:ln w="12700">
              <a:noFill/>
              <a:miter lim="800000"/>
              <a:headEnd/>
              <a:tailEnd/>
            </a:ln>
            <a:effectLst/>
          </p:spPr>
          <p:txBody>
            <a:bodyPr wrap="none" anchor="ctr">
              <a:spAutoFit/>
            </a:bodyPr>
            <a:lstStyle/>
            <a:p>
              <a:r>
                <a:rPr lang="en-US" altLang="zh-TW" sz="2800" b="0" i="1">
                  <a:solidFill>
                    <a:schemeClr val="tx1"/>
                  </a:solidFill>
                  <a:latin typeface="Comic Sans MS" pitchFamily="66" charset="0"/>
                  <a:ea typeface="PMingLiU" pitchFamily="18" charset="-120"/>
                </a:rPr>
                <a:t>a</a:t>
              </a:r>
              <a:endParaRPr lang="en-US" altLang="zh-TW" b="0">
                <a:solidFill>
                  <a:schemeClr val="tx1"/>
                </a:solidFill>
                <a:latin typeface="Times New Roman" pitchFamily="18" charset="0"/>
                <a:ea typeface="PMingLiU" pitchFamily="18" charset="-120"/>
              </a:endParaRPr>
            </a:p>
          </p:txBody>
        </p:sp>
        <p:sp>
          <p:nvSpPr>
            <p:cNvPr id="132105" name="Text Box 9"/>
            <p:cNvSpPr txBox="1">
              <a:spLocks noChangeArrowheads="1"/>
            </p:cNvSpPr>
            <p:nvPr/>
          </p:nvSpPr>
          <p:spPr bwMode="auto">
            <a:xfrm>
              <a:off x="1754" y="2973"/>
              <a:ext cx="249" cy="327"/>
            </a:xfrm>
            <a:prstGeom prst="rect">
              <a:avLst/>
            </a:prstGeom>
            <a:noFill/>
            <a:ln w="12700">
              <a:noFill/>
              <a:miter lim="800000"/>
              <a:headEnd/>
              <a:tailEnd/>
            </a:ln>
            <a:effectLst/>
          </p:spPr>
          <p:txBody>
            <a:bodyPr wrap="none" anchor="ctr">
              <a:spAutoFit/>
            </a:bodyPr>
            <a:lstStyle/>
            <a:p>
              <a:r>
                <a:rPr lang="en-US" altLang="zh-TW" sz="2800" b="0" i="1">
                  <a:solidFill>
                    <a:schemeClr val="tx1"/>
                  </a:solidFill>
                  <a:latin typeface="Comic Sans MS" pitchFamily="66" charset="0"/>
                  <a:ea typeface="PMingLiU" pitchFamily="18" charset="-120"/>
                </a:rPr>
                <a:t>b</a:t>
              </a:r>
              <a:endParaRPr lang="en-US" altLang="zh-TW" b="0">
                <a:solidFill>
                  <a:schemeClr val="tx1"/>
                </a:solidFill>
                <a:latin typeface="Times New Roman" pitchFamily="18" charset="0"/>
                <a:ea typeface="PMingLiU" pitchFamily="18" charset="-120"/>
              </a:endParaRPr>
            </a:p>
          </p:txBody>
        </p:sp>
        <p:sp>
          <p:nvSpPr>
            <p:cNvPr id="132106" name="Text Box 10"/>
            <p:cNvSpPr txBox="1">
              <a:spLocks noChangeArrowheads="1"/>
            </p:cNvSpPr>
            <p:nvPr/>
          </p:nvSpPr>
          <p:spPr bwMode="auto">
            <a:xfrm>
              <a:off x="1243" y="2646"/>
              <a:ext cx="231" cy="327"/>
            </a:xfrm>
            <a:prstGeom prst="rect">
              <a:avLst/>
            </a:prstGeom>
            <a:noFill/>
            <a:ln w="12700">
              <a:noFill/>
              <a:miter lim="800000"/>
              <a:headEnd/>
              <a:tailEnd/>
            </a:ln>
            <a:effectLst/>
          </p:spPr>
          <p:txBody>
            <a:bodyPr wrap="none" anchor="ctr">
              <a:spAutoFit/>
            </a:bodyPr>
            <a:lstStyle/>
            <a:p>
              <a:r>
                <a:rPr lang="en-US" altLang="zh-TW" sz="2800" b="0" i="1">
                  <a:solidFill>
                    <a:schemeClr val="tx1"/>
                  </a:solidFill>
                  <a:latin typeface="Comic Sans MS" pitchFamily="66" charset="0"/>
                  <a:ea typeface="PMingLiU" pitchFamily="18" charset="-120"/>
                </a:rPr>
                <a:t>c</a:t>
              </a:r>
              <a:endParaRPr lang="en-US" altLang="zh-TW" b="0">
                <a:solidFill>
                  <a:schemeClr val="tx1"/>
                </a:solidFill>
                <a:latin typeface="Times New Roman" pitchFamily="18" charset="0"/>
                <a:ea typeface="PMingLiU" pitchFamily="18" charset="-120"/>
              </a:endParaRPr>
            </a:p>
          </p:txBody>
        </p:sp>
        <p:sp>
          <p:nvSpPr>
            <p:cNvPr id="132107" name="Text Box 11"/>
            <p:cNvSpPr txBox="1">
              <a:spLocks noChangeArrowheads="1"/>
            </p:cNvSpPr>
            <p:nvPr/>
          </p:nvSpPr>
          <p:spPr bwMode="auto">
            <a:xfrm>
              <a:off x="784" y="3729"/>
              <a:ext cx="159" cy="288"/>
            </a:xfrm>
            <a:prstGeom prst="rect">
              <a:avLst/>
            </a:prstGeom>
            <a:noFill/>
            <a:ln w="12700">
              <a:noFill/>
              <a:miter lim="800000"/>
              <a:headEnd/>
              <a:tailEnd/>
            </a:ln>
            <a:effectLst/>
          </p:spPr>
          <p:txBody>
            <a:bodyPr wrap="none" anchor="ctr">
              <a:spAutoFit/>
            </a:bodyPr>
            <a:lstStyle/>
            <a:p>
              <a:r>
                <a:rPr lang="en-US" altLang="zh-TW" b="0">
                  <a:solidFill>
                    <a:schemeClr val="tx1"/>
                  </a:solidFill>
                  <a:ea typeface="PMingLiU" pitchFamily="18" charset="-120"/>
                </a:rPr>
                <a:t>i</a:t>
              </a:r>
            </a:p>
          </p:txBody>
        </p:sp>
        <p:sp>
          <p:nvSpPr>
            <p:cNvPr id="132108" name="Text Box 12"/>
            <p:cNvSpPr txBox="1">
              <a:spLocks noChangeArrowheads="1"/>
            </p:cNvSpPr>
            <p:nvPr/>
          </p:nvSpPr>
          <p:spPr bwMode="auto">
            <a:xfrm>
              <a:off x="2571" y="3122"/>
              <a:ext cx="159" cy="288"/>
            </a:xfrm>
            <a:prstGeom prst="rect">
              <a:avLst/>
            </a:prstGeom>
            <a:noFill/>
            <a:ln w="12700">
              <a:noFill/>
              <a:miter lim="800000"/>
              <a:headEnd/>
              <a:tailEnd/>
            </a:ln>
            <a:effectLst/>
          </p:spPr>
          <p:txBody>
            <a:bodyPr wrap="none" anchor="ctr">
              <a:spAutoFit/>
            </a:bodyPr>
            <a:lstStyle/>
            <a:p>
              <a:r>
                <a:rPr lang="en-US" altLang="zh-TW" b="0">
                  <a:solidFill>
                    <a:schemeClr val="tx1"/>
                  </a:solidFill>
                  <a:ea typeface="PMingLiU" pitchFamily="18" charset="-120"/>
                </a:rPr>
                <a:t>j</a:t>
              </a:r>
            </a:p>
          </p:txBody>
        </p:sp>
        <p:sp>
          <p:nvSpPr>
            <p:cNvPr id="132109" name="Text Box 13"/>
            <p:cNvSpPr txBox="1">
              <a:spLocks noChangeArrowheads="1"/>
            </p:cNvSpPr>
            <p:nvPr/>
          </p:nvSpPr>
          <p:spPr bwMode="auto">
            <a:xfrm>
              <a:off x="638" y="2241"/>
              <a:ext cx="212" cy="288"/>
            </a:xfrm>
            <a:prstGeom prst="rect">
              <a:avLst/>
            </a:prstGeom>
            <a:noFill/>
            <a:ln w="12700">
              <a:noFill/>
              <a:miter lim="800000"/>
              <a:headEnd/>
              <a:tailEnd/>
            </a:ln>
            <a:effectLst/>
          </p:spPr>
          <p:txBody>
            <a:bodyPr wrap="none" anchor="ctr">
              <a:spAutoFit/>
            </a:bodyPr>
            <a:lstStyle/>
            <a:p>
              <a:r>
                <a:rPr lang="en-US" altLang="zh-TW" b="0">
                  <a:solidFill>
                    <a:schemeClr val="tx1"/>
                  </a:solidFill>
                  <a:ea typeface="PMingLiU" pitchFamily="18" charset="-120"/>
                </a:rPr>
                <a:t>k</a:t>
              </a:r>
            </a:p>
          </p:txBody>
        </p:sp>
        <p:graphicFrame>
          <p:nvGraphicFramePr>
            <p:cNvPr id="226304" name="Object 0"/>
            <p:cNvGraphicFramePr>
              <a:graphicFrameLocks noChangeAspect="1"/>
            </p:cNvGraphicFramePr>
            <p:nvPr/>
          </p:nvGraphicFramePr>
          <p:xfrm>
            <a:off x="3242" y="2519"/>
            <a:ext cx="1750" cy="1210"/>
          </p:xfrm>
          <a:graphic>
            <a:graphicData uri="http://schemas.openxmlformats.org/presentationml/2006/ole">
              <p:oleObj spid="_x0000_s226304" name="Equation" r:id="rId4" imgW="1028520" imgH="711000" progId="Equation.3">
                <p:embed/>
              </p:oleObj>
            </a:graphicData>
          </a:graphic>
        </p:graphicFrame>
      </p:grpSp>
    </p:spTree>
  </p:cSld>
  <p:clrMapOvr>
    <a:masterClrMapping/>
  </p:clrMapOvr>
  <p:transition>
    <p:pull dir="d"/>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a számának helye 4"/>
          <p:cNvSpPr>
            <a:spLocks noGrp="1"/>
          </p:cNvSpPr>
          <p:nvPr>
            <p:ph type="sldNum" sz="quarter" idx="11"/>
          </p:nvPr>
        </p:nvSpPr>
        <p:spPr/>
        <p:txBody>
          <a:bodyPr/>
          <a:lstStyle/>
          <a:p>
            <a:fld id="{9832A9F9-2310-4C66-BF51-5961883398EB}" type="slidenum">
              <a:rPr lang="en-US"/>
              <a:pPr/>
              <a:t>43</a:t>
            </a:fld>
            <a:endParaRPr lang="en-US"/>
          </a:p>
        </p:txBody>
      </p:sp>
      <p:sp>
        <p:nvSpPr>
          <p:cNvPr id="105474" name="Rectangle 1026"/>
          <p:cNvSpPr>
            <a:spLocks noGrp="1" noChangeArrowheads="1"/>
          </p:cNvSpPr>
          <p:nvPr>
            <p:ph type="title"/>
          </p:nvPr>
        </p:nvSpPr>
        <p:spPr>
          <a:xfrm>
            <a:off x="350838" y="152400"/>
            <a:ext cx="8412162" cy="601663"/>
          </a:xfrm>
        </p:spPr>
        <p:txBody>
          <a:bodyPr/>
          <a:lstStyle/>
          <a:p>
            <a:r>
              <a:rPr lang="en-US" altLang="zh-TW" sz="3200" b="0">
                <a:ea typeface="PMingLiU" pitchFamily="18" charset="-120"/>
              </a:rPr>
              <a:t>What is a Distance Matrix?</a:t>
            </a:r>
          </a:p>
        </p:txBody>
      </p:sp>
      <p:sp>
        <p:nvSpPr>
          <p:cNvPr id="105475" name="Rectangle 1027"/>
          <p:cNvSpPr>
            <a:spLocks noGrp="1" noChangeArrowheads="1"/>
          </p:cNvSpPr>
          <p:nvPr>
            <p:ph type="body" idx="1"/>
          </p:nvPr>
        </p:nvSpPr>
        <p:spPr>
          <a:xfrm>
            <a:off x="350838" y="930275"/>
            <a:ext cx="8591550" cy="5470525"/>
          </a:xfrm>
        </p:spPr>
        <p:txBody>
          <a:bodyPr/>
          <a:lstStyle/>
          <a:p>
            <a:pPr marL="0" indent="0">
              <a:buFont typeface="Monotype Sorts" pitchFamily="2" charset="2"/>
              <a:buNone/>
            </a:pPr>
            <a:r>
              <a:rPr lang="en-US" altLang="zh-TW" sz="3200">
                <a:latin typeface="Times New Roman" pitchFamily="18" charset="0"/>
                <a:ea typeface="PMingLiU" pitchFamily="18" charset="-120"/>
                <a:cs typeface="Times New Roman" pitchFamily="18" charset="0"/>
              </a:rPr>
              <a:t>Given a set M of  </a:t>
            </a:r>
            <a:r>
              <a:rPr lang="en-US" altLang="zh-TW" sz="3200" i="1">
                <a:latin typeface="Times New Roman" pitchFamily="18" charset="0"/>
                <a:ea typeface="PMingLiU" pitchFamily="18" charset="-120"/>
                <a:cs typeface="Times New Roman" pitchFamily="18" charset="0"/>
              </a:rPr>
              <a:t>L</a:t>
            </a:r>
            <a:r>
              <a:rPr lang="en-US" altLang="zh-TW" sz="3200">
                <a:latin typeface="Times New Roman" pitchFamily="18" charset="0"/>
                <a:ea typeface="PMingLiU" pitchFamily="18" charset="-120"/>
                <a:cs typeface="Times New Roman" pitchFamily="18" charset="0"/>
              </a:rPr>
              <a:t> objects with an  </a:t>
            </a:r>
            <a:r>
              <a:rPr lang="en-US" altLang="zh-TW" sz="3200" i="1">
                <a:latin typeface="Times New Roman" pitchFamily="18" charset="0"/>
                <a:ea typeface="PMingLiU" pitchFamily="18" charset="-120"/>
                <a:cs typeface="Times New Roman" pitchFamily="18" charset="0"/>
              </a:rPr>
              <a:t>L </a:t>
            </a:r>
            <a:r>
              <a:rPr lang="en-US" altLang="zh-TW" sz="3200">
                <a:latin typeface="Times New Roman" pitchFamily="18" charset="0"/>
                <a:ea typeface="PMingLiU" pitchFamily="18" charset="-120"/>
                <a:cs typeface="Times New Roman" pitchFamily="18" charset="0"/>
              </a:rPr>
              <a:t>× </a:t>
            </a:r>
            <a:r>
              <a:rPr lang="en-US" altLang="zh-TW" sz="3200" i="1">
                <a:latin typeface="Times New Roman" pitchFamily="18" charset="0"/>
                <a:ea typeface="PMingLiU" pitchFamily="18" charset="-120"/>
                <a:cs typeface="Times New Roman" pitchFamily="18" charset="0"/>
              </a:rPr>
              <a:t>L</a:t>
            </a:r>
            <a:r>
              <a:rPr lang="en-US" altLang="zh-TW" sz="3200">
                <a:latin typeface="Times New Roman" pitchFamily="18" charset="0"/>
                <a:ea typeface="PMingLiU" pitchFamily="18" charset="-120"/>
                <a:cs typeface="Times New Roman" pitchFamily="18" charset="0"/>
              </a:rPr>
              <a:t> </a:t>
            </a:r>
          </a:p>
          <a:p>
            <a:pPr marL="0" indent="0">
              <a:buFont typeface="Monotype Sorts" pitchFamily="2" charset="2"/>
              <a:buNone/>
            </a:pPr>
            <a:r>
              <a:rPr lang="en-US" altLang="zh-TW" sz="3200" i="1">
                <a:latin typeface="Times New Roman" pitchFamily="18" charset="0"/>
                <a:ea typeface="PMingLiU" pitchFamily="18" charset="-120"/>
                <a:cs typeface="Times New Roman" pitchFamily="18" charset="0"/>
              </a:rPr>
              <a:t>distance matrix</a:t>
            </a:r>
            <a:r>
              <a:rPr lang="en-US" altLang="zh-TW" sz="3200">
                <a:latin typeface="Times New Roman" pitchFamily="18" charset="0"/>
                <a:ea typeface="PMingLiU" pitchFamily="18" charset="-120"/>
                <a:cs typeface="Times New Roman" pitchFamily="18" charset="0"/>
              </a:rPr>
              <a:t>:</a:t>
            </a:r>
          </a:p>
          <a:p>
            <a:pPr marL="0" indent="0">
              <a:buFont typeface="Monotype Sorts" pitchFamily="2" charset="2"/>
              <a:buNone/>
            </a:pPr>
            <a:endParaRPr lang="en-US" altLang="zh-TW" sz="1800">
              <a:latin typeface="Times New Roman" pitchFamily="18" charset="0"/>
              <a:ea typeface="PMingLiU" pitchFamily="18" charset="-120"/>
              <a:cs typeface="Times New Roman" pitchFamily="18" charset="0"/>
            </a:endParaRPr>
          </a:p>
          <a:p>
            <a:pPr marL="0" indent="0"/>
            <a:r>
              <a:rPr lang="en-US" altLang="zh-TW" sz="3200" i="1">
                <a:latin typeface="Times New Roman" pitchFamily="18" charset="0"/>
                <a:ea typeface="PMingLiU" pitchFamily="18" charset="-120"/>
                <a:cs typeface="Times New Roman" pitchFamily="18" charset="0"/>
              </a:rPr>
              <a:t>d</a:t>
            </a:r>
            <a:r>
              <a:rPr lang="en-US" altLang="zh-TW" sz="3200">
                <a:latin typeface="Times New Roman" pitchFamily="18" charset="0"/>
                <a:ea typeface="PMingLiU" pitchFamily="18" charset="-120"/>
                <a:cs typeface="Times New Roman" pitchFamily="18" charset="0"/>
              </a:rPr>
              <a:t>(</a:t>
            </a:r>
            <a:r>
              <a:rPr lang="en-US" altLang="zh-TW" sz="3200" i="1">
                <a:latin typeface="Times New Roman" pitchFamily="18" charset="0"/>
                <a:ea typeface="PMingLiU" pitchFamily="18" charset="-120"/>
                <a:cs typeface="Times New Roman" pitchFamily="18" charset="0"/>
              </a:rPr>
              <a:t>i, i</a:t>
            </a:r>
            <a:r>
              <a:rPr lang="en-US" altLang="zh-TW" sz="3200">
                <a:latin typeface="Times New Roman" pitchFamily="18" charset="0"/>
                <a:ea typeface="PMingLiU" pitchFamily="18" charset="-120"/>
                <a:cs typeface="Times New Roman" pitchFamily="18" charset="0"/>
              </a:rPr>
              <a:t>) = 0, and for </a:t>
            </a:r>
            <a:r>
              <a:rPr lang="en-US" altLang="zh-TW" sz="3200" i="1">
                <a:latin typeface="Times New Roman" pitchFamily="18" charset="0"/>
                <a:ea typeface="PMingLiU" pitchFamily="18" charset="-120"/>
                <a:cs typeface="Times New Roman" pitchFamily="18" charset="0"/>
              </a:rPr>
              <a:t>i ≠ j</a:t>
            </a:r>
            <a:r>
              <a:rPr lang="en-US" altLang="zh-TW" sz="3200">
                <a:latin typeface="Times New Roman" pitchFamily="18" charset="0"/>
                <a:ea typeface="PMingLiU" pitchFamily="18" charset="-120"/>
                <a:cs typeface="Times New Roman" pitchFamily="18" charset="0"/>
              </a:rPr>
              <a:t>,</a:t>
            </a:r>
            <a:r>
              <a:rPr lang="en-US" altLang="zh-TW" sz="3200" i="1">
                <a:latin typeface="Times New Roman" pitchFamily="18" charset="0"/>
                <a:ea typeface="PMingLiU" pitchFamily="18" charset="-120"/>
                <a:cs typeface="Times New Roman" pitchFamily="18" charset="0"/>
              </a:rPr>
              <a:t> d</a:t>
            </a:r>
            <a:r>
              <a:rPr lang="en-US" altLang="zh-TW" sz="3200">
                <a:latin typeface="Times New Roman" pitchFamily="18" charset="0"/>
                <a:ea typeface="PMingLiU" pitchFamily="18" charset="-120"/>
                <a:cs typeface="Times New Roman" pitchFamily="18" charset="0"/>
              </a:rPr>
              <a:t>(</a:t>
            </a:r>
            <a:r>
              <a:rPr lang="en-US" altLang="zh-TW" sz="3200" i="1">
                <a:latin typeface="Times New Roman" pitchFamily="18" charset="0"/>
                <a:ea typeface="PMingLiU" pitchFamily="18" charset="-120"/>
                <a:cs typeface="Times New Roman" pitchFamily="18" charset="0"/>
              </a:rPr>
              <a:t>i, j</a:t>
            </a:r>
            <a:r>
              <a:rPr lang="en-US" altLang="zh-TW" sz="3200">
                <a:latin typeface="Times New Roman" pitchFamily="18" charset="0"/>
                <a:ea typeface="PMingLiU" pitchFamily="18" charset="-120"/>
                <a:cs typeface="Times New Roman" pitchFamily="18" charset="0"/>
              </a:rPr>
              <a:t>) &gt; 0.</a:t>
            </a:r>
          </a:p>
          <a:p>
            <a:pPr marL="0" indent="0"/>
            <a:r>
              <a:rPr lang="en-US" altLang="zh-TW" sz="3200" i="1">
                <a:latin typeface="Times New Roman" pitchFamily="18" charset="0"/>
                <a:ea typeface="PMingLiU" pitchFamily="18" charset="-120"/>
                <a:cs typeface="Times New Roman" pitchFamily="18" charset="0"/>
              </a:rPr>
              <a:t>d</a:t>
            </a:r>
            <a:r>
              <a:rPr lang="en-US" altLang="zh-TW" sz="3200">
                <a:latin typeface="Times New Roman" pitchFamily="18" charset="0"/>
                <a:ea typeface="PMingLiU" pitchFamily="18" charset="-120"/>
                <a:cs typeface="Times New Roman" pitchFamily="18" charset="0"/>
              </a:rPr>
              <a:t>(</a:t>
            </a:r>
            <a:r>
              <a:rPr lang="en-US" altLang="zh-TW" sz="3200" i="1">
                <a:latin typeface="Times New Roman" pitchFamily="18" charset="0"/>
                <a:ea typeface="PMingLiU" pitchFamily="18" charset="-120"/>
                <a:cs typeface="Times New Roman" pitchFamily="18" charset="0"/>
              </a:rPr>
              <a:t>i, j</a:t>
            </a:r>
            <a:r>
              <a:rPr lang="en-US" altLang="zh-TW" sz="3200">
                <a:latin typeface="Times New Roman" pitchFamily="18" charset="0"/>
                <a:ea typeface="PMingLiU" pitchFamily="18" charset="-120"/>
                <a:cs typeface="Times New Roman" pitchFamily="18" charset="0"/>
              </a:rPr>
              <a:t>) = </a:t>
            </a:r>
            <a:r>
              <a:rPr lang="en-US" altLang="zh-TW" sz="3200" i="1">
                <a:latin typeface="Times New Roman" pitchFamily="18" charset="0"/>
                <a:ea typeface="PMingLiU" pitchFamily="18" charset="-120"/>
                <a:cs typeface="Times New Roman" pitchFamily="18" charset="0"/>
              </a:rPr>
              <a:t>d</a:t>
            </a:r>
            <a:r>
              <a:rPr lang="en-US" altLang="zh-TW" sz="3200">
                <a:latin typeface="Times New Roman" pitchFamily="18" charset="0"/>
                <a:ea typeface="PMingLiU" pitchFamily="18" charset="-120"/>
                <a:cs typeface="Times New Roman" pitchFamily="18" charset="0"/>
              </a:rPr>
              <a:t>(</a:t>
            </a:r>
            <a:r>
              <a:rPr lang="en-US" altLang="zh-TW" sz="3200" i="1">
                <a:latin typeface="Times New Roman" pitchFamily="18" charset="0"/>
                <a:ea typeface="PMingLiU" pitchFamily="18" charset="-120"/>
                <a:cs typeface="Times New Roman" pitchFamily="18" charset="0"/>
              </a:rPr>
              <a:t>j, i</a:t>
            </a:r>
            <a:r>
              <a:rPr lang="en-US" altLang="zh-TW" sz="3200">
                <a:latin typeface="Times New Roman" pitchFamily="18" charset="0"/>
                <a:ea typeface="PMingLiU" pitchFamily="18" charset="-120"/>
                <a:cs typeface="Times New Roman" pitchFamily="18" charset="0"/>
              </a:rPr>
              <a:t>).</a:t>
            </a:r>
          </a:p>
          <a:p>
            <a:pPr marL="0" indent="0"/>
            <a:r>
              <a:rPr lang="en-US" altLang="zh-TW" sz="3200">
                <a:latin typeface="Times New Roman" pitchFamily="18" charset="0"/>
                <a:ea typeface="PMingLiU" pitchFamily="18" charset="-120"/>
                <a:cs typeface="Times New Roman" pitchFamily="18" charset="0"/>
              </a:rPr>
              <a:t> For all </a:t>
            </a:r>
            <a:r>
              <a:rPr lang="en-US" altLang="zh-TW" sz="3200" i="1">
                <a:latin typeface="Times New Roman" pitchFamily="18" charset="0"/>
                <a:ea typeface="PMingLiU" pitchFamily="18" charset="-120"/>
                <a:cs typeface="Times New Roman" pitchFamily="18" charset="0"/>
              </a:rPr>
              <a:t>i, j, k,</a:t>
            </a:r>
            <a:r>
              <a:rPr lang="en-US" altLang="zh-TW" sz="3200">
                <a:latin typeface="Times New Roman" pitchFamily="18" charset="0"/>
                <a:ea typeface="PMingLiU" pitchFamily="18" charset="-120"/>
                <a:cs typeface="Times New Roman" pitchFamily="18" charset="0"/>
              </a:rPr>
              <a:t>  it holds that </a:t>
            </a:r>
            <a:r>
              <a:rPr lang="en-US" altLang="zh-TW" sz="3200" i="1">
                <a:latin typeface="Times New Roman" pitchFamily="18" charset="0"/>
                <a:ea typeface="PMingLiU" pitchFamily="18" charset="-120"/>
                <a:cs typeface="Times New Roman" pitchFamily="18" charset="0"/>
              </a:rPr>
              <a:t>d</a:t>
            </a:r>
            <a:r>
              <a:rPr lang="en-US" altLang="zh-TW" sz="3200">
                <a:latin typeface="Times New Roman" pitchFamily="18" charset="0"/>
                <a:ea typeface="PMingLiU" pitchFamily="18" charset="-120"/>
                <a:cs typeface="Times New Roman" pitchFamily="18" charset="0"/>
              </a:rPr>
              <a:t>(</a:t>
            </a:r>
            <a:r>
              <a:rPr lang="en-US" altLang="zh-TW" sz="3200" i="1">
                <a:latin typeface="Times New Roman" pitchFamily="18" charset="0"/>
                <a:ea typeface="PMingLiU" pitchFamily="18" charset="-120"/>
                <a:cs typeface="Times New Roman" pitchFamily="18" charset="0"/>
              </a:rPr>
              <a:t>i, k</a:t>
            </a:r>
            <a:r>
              <a:rPr lang="en-US" altLang="zh-TW" sz="3200">
                <a:latin typeface="Times New Roman" pitchFamily="18" charset="0"/>
                <a:ea typeface="PMingLiU" pitchFamily="18" charset="-120"/>
                <a:cs typeface="Times New Roman" pitchFamily="18" charset="0"/>
              </a:rPr>
              <a:t>) ≤ </a:t>
            </a:r>
            <a:r>
              <a:rPr lang="en-US" altLang="zh-TW" sz="3200" i="1">
                <a:latin typeface="Times New Roman" pitchFamily="18" charset="0"/>
                <a:ea typeface="PMingLiU" pitchFamily="18" charset="-120"/>
                <a:cs typeface="Times New Roman" pitchFamily="18" charset="0"/>
              </a:rPr>
              <a:t>d</a:t>
            </a:r>
            <a:r>
              <a:rPr lang="en-US" altLang="zh-TW" sz="3200">
                <a:latin typeface="Times New Roman" pitchFamily="18" charset="0"/>
                <a:ea typeface="PMingLiU" pitchFamily="18" charset="-120"/>
                <a:cs typeface="Times New Roman" pitchFamily="18" charset="0"/>
              </a:rPr>
              <a:t>(</a:t>
            </a:r>
            <a:r>
              <a:rPr lang="en-US" altLang="zh-TW" sz="3200" i="1">
                <a:latin typeface="Times New Roman" pitchFamily="18" charset="0"/>
                <a:ea typeface="PMingLiU" pitchFamily="18" charset="-120"/>
                <a:cs typeface="Times New Roman" pitchFamily="18" charset="0"/>
              </a:rPr>
              <a:t>i, j</a:t>
            </a:r>
            <a:r>
              <a:rPr lang="en-US" altLang="zh-TW" sz="3200">
                <a:latin typeface="Times New Roman" pitchFamily="18" charset="0"/>
                <a:ea typeface="PMingLiU" pitchFamily="18" charset="-120"/>
                <a:cs typeface="Times New Roman" pitchFamily="18" charset="0"/>
              </a:rPr>
              <a:t>)+</a:t>
            </a:r>
            <a:r>
              <a:rPr lang="en-US" altLang="zh-TW" sz="3200" i="1">
                <a:latin typeface="Times New Roman" pitchFamily="18" charset="0"/>
                <a:ea typeface="PMingLiU" pitchFamily="18" charset="-120"/>
                <a:cs typeface="Times New Roman" pitchFamily="18" charset="0"/>
              </a:rPr>
              <a:t>d</a:t>
            </a:r>
            <a:r>
              <a:rPr lang="en-US" altLang="zh-TW" sz="3200">
                <a:latin typeface="Times New Roman" pitchFamily="18" charset="0"/>
                <a:ea typeface="PMingLiU" pitchFamily="18" charset="-120"/>
                <a:cs typeface="Times New Roman" pitchFamily="18" charset="0"/>
              </a:rPr>
              <a:t>(</a:t>
            </a:r>
            <a:r>
              <a:rPr lang="en-US" altLang="zh-TW" sz="3200" i="1">
                <a:latin typeface="Times New Roman" pitchFamily="18" charset="0"/>
                <a:ea typeface="PMingLiU" pitchFamily="18" charset="-120"/>
                <a:cs typeface="Times New Roman" pitchFamily="18" charset="0"/>
              </a:rPr>
              <a:t>j, k</a:t>
            </a:r>
            <a:r>
              <a:rPr lang="en-US" altLang="zh-TW" sz="3200">
                <a:latin typeface="Times New Roman" pitchFamily="18" charset="0"/>
                <a:ea typeface="PMingLiU" pitchFamily="18" charset="-120"/>
                <a:cs typeface="Times New Roman" pitchFamily="18" charset="0"/>
              </a:rPr>
              <a:t>).</a:t>
            </a:r>
          </a:p>
          <a:p>
            <a:pPr marL="0" indent="0">
              <a:buFont typeface="Monotype Sorts" pitchFamily="2" charset="2"/>
              <a:buNone/>
            </a:pPr>
            <a:endParaRPr lang="en-US" altLang="zh-TW" sz="1800">
              <a:latin typeface="Times New Roman" pitchFamily="18" charset="0"/>
              <a:ea typeface="PMingLiU" pitchFamily="18" charset="-120"/>
              <a:cs typeface="Times New Roman" pitchFamily="18" charset="0"/>
            </a:endParaRPr>
          </a:p>
          <a:p>
            <a:pPr marL="0" indent="0">
              <a:buFont typeface="Monotype Sorts" pitchFamily="2" charset="2"/>
              <a:buNone/>
            </a:pPr>
            <a:r>
              <a:rPr lang="en-US" altLang="zh-TW" sz="3200">
                <a:latin typeface="Times New Roman" pitchFamily="18" charset="0"/>
                <a:ea typeface="PMingLiU" pitchFamily="18" charset="-120"/>
                <a:cs typeface="Times New Roman" pitchFamily="18" charset="0"/>
              </a:rPr>
              <a:t>Can we construct a weighted tree which </a:t>
            </a:r>
            <a:r>
              <a:rPr lang="en-US" altLang="zh-TW" sz="3200" b="1" i="1">
                <a:latin typeface="Times New Roman" pitchFamily="18" charset="0"/>
                <a:ea typeface="PMingLiU" pitchFamily="18" charset="-120"/>
                <a:cs typeface="Times New Roman" pitchFamily="18" charset="0"/>
              </a:rPr>
              <a:t>realizes</a:t>
            </a:r>
            <a:r>
              <a:rPr lang="en-US" altLang="zh-TW" sz="3200">
                <a:latin typeface="Times New Roman" pitchFamily="18" charset="0"/>
                <a:ea typeface="PMingLiU" pitchFamily="18" charset="-120"/>
                <a:cs typeface="Times New Roman" pitchFamily="18" charset="0"/>
              </a:rPr>
              <a:t> these distances?</a:t>
            </a:r>
          </a:p>
          <a:p>
            <a:pPr marL="0" indent="0">
              <a:buFont typeface="Monotype Sorts" pitchFamily="2" charset="2"/>
              <a:buNone/>
            </a:pPr>
            <a:endParaRPr lang="zh-TW" altLang="en-US" sz="3200">
              <a:latin typeface="Times New Roman" pitchFamily="18" charset="0"/>
              <a:ea typeface="PMingLiU" pitchFamily="18" charset="-120"/>
              <a:cs typeface="Times New Roman" pitchFamily="18" charset="0"/>
            </a:endParaRPr>
          </a:p>
        </p:txBody>
      </p:sp>
    </p:spTree>
  </p:cSld>
  <p:clrMapOvr>
    <a:masterClrMapping/>
  </p:clrMapOvr>
  <p:transition>
    <p:pull dir="d"/>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a számának helye 4"/>
          <p:cNvSpPr>
            <a:spLocks noGrp="1"/>
          </p:cNvSpPr>
          <p:nvPr>
            <p:ph type="sldNum" sz="quarter" idx="11"/>
          </p:nvPr>
        </p:nvSpPr>
        <p:spPr/>
        <p:txBody>
          <a:bodyPr/>
          <a:lstStyle/>
          <a:p>
            <a:fld id="{5B92CB4E-BDA4-47FB-884D-A7CE99C228AD}" type="slidenum">
              <a:rPr lang="en-US"/>
              <a:pPr/>
              <a:t>44</a:t>
            </a:fld>
            <a:endParaRPr lang="en-US"/>
          </a:p>
        </p:txBody>
      </p:sp>
      <p:sp>
        <p:nvSpPr>
          <p:cNvPr id="106498" name="Rectangle 2"/>
          <p:cNvSpPr>
            <a:spLocks noGrp="1" noChangeArrowheads="1"/>
          </p:cNvSpPr>
          <p:nvPr>
            <p:ph type="title"/>
          </p:nvPr>
        </p:nvSpPr>
        <p:spPr>
          <a:xfrm>
            <a:off x="350838" y="319088"/>
            <a:ext cx="8412162" cy="796925"/>
          </a:xfrm>
        </p:spPr>
        <p:txBody>
          <a:bodyPr/>
          <a:lstStyle/>
          <a:p>
            <a:r>
              <a:rPr lang="en-US" altLang="zh-TW" b="0">
                <a:ea typeface="PMingLiU" pitchFamily="18" charset="-120"/>
              </a:rPr>
              <a:t>Additive Distances</a:t>
            </a:r>
          </a:p>
        </p:txBody>
      </p:sp>
      <p:sp>
        <p:nvSpPr>
          <p:cNvPr id="106499" name="Rectangle 3"/>
          <p:cNvSpPr>
            <a:spLocks noGrp="1" noChangeArrowheads="1"/>
          </p:cNvSpPr>
          <p:nvPr>
            <p:ph type="body" idx="1"/>
          </p:nvPr>
        </p:nvSpPr>
        <p:spPr>
          <a:xfrm>
            <a:off x="500063" y="1295400"/>
            <a:ext cx="8205787" cy="4995863"/>
          </a:xfrm>
        </p:spPr>
        <p:txBody>
          <a:bodyPr/>
          <a:lstStyle/>
          <a:p>
            <a:pPr marL="0" indent="0">
              <a:buFont typeface="Monotype Sorts" pitchFamily="2" charset="2"/>
              <a:buNone/>
            </a:pPr>
            <a:r>
              <a:rPr lang="en-US" altLang="zh-TW" sz="3200" dirty="0">
                <a:latin typeface="Times New Roman" pitchFamily="18" charset="0"/>
                <a:ea typeface="PMingLiU" pitchFamily="18" charset="-120"/>
                <a:cs typeface="Times New Roman" pitchFamily="18" charset="0"/>
              </a:rPr>
              <a:t>We say that the set M with L objects is </a:t>
            </a:r>
            <a:r>
              <a:rPr lang="en-US" altLang="zh-TW" sz="3200" b="1" dirty="0">
                <a:latin typeface="Times New Roman" pitchFamily="18" charset="0"/>
                <a:ea typeface="PMingLiU" pitchFamily="18" charset="-120"/>
                <a:cs typeface="Times New Roman" pitchFamily="18" charset="0"/>
              </a:rPr>
              <a:t>additive</a:t>
            </a:r>
            <a:r>
              <a:rPr lang="en-US" altLang="zh-TW" sz="3200" dirty="0">
                <a:latin typeface="Times New Roman" pitchFamily="18" charset="0"/>
                <a:ea typeface="PMingLiU" pitchFamily="18" charset="-120"/>
                <a:cs typeface="Times New Roman" pitchFamily="18" charset="0"/>
              </a:rPr>
              <a:t> if there is a tree T, </a:t>
            </a:r>
            <a:r>
              <a:rPr lang="en-US" altLang="zh-TW" sz="3200" i="1" dirty="0">
                <a:latin typeface="Times New Roman" pitchFamily="18" charset="0"/>
                <a:ea typeface="PMingLiU" pitchFamily="18" charset="-120"/>
                <a:cs typeface="Times New Roman" pitchFamily="18" charset="0"/>
              </a:rPr>
              <a:t>L</a:t>
            </a:r>
            <a:r>
              <a:rPr lang="en-US" altLang="zh-TW" sz="3200" dirty="0">
                <a:latin typeface="Times New Roman" pitchFamily="18" charset="0"/>
                <a:ea typeface="PMingLiU" pitchFamily="18" charset="-120"/>
                <a:cs typeface="Times New Roman" pitchFamily="18" charset="0"/>
              </a:rPr>
              <a:t> of its nodes correspond to the </a:t>
            </a:r>
            <a:r>
              <a:rPr lang="en-US" altLang="zh-TW" sz="3200" i="1" dirty="0">
                <a:latin typeface="Times New Roman" pitchFamily="18" charset="0"/>
                <a:ea typeface="PMingLiU" pitchFamily="18" charset="-120"/>
                <a:cs typeface="Times New Roman" pitchFamily="18" charset="0"/>
              </a:rPr>
              <a:t>L</a:t>
            </a:r>
            <a:r>
              <a:rPr lang="en-US" altLang="zh-TW" sz="3200" dirty="0">
                <a:latin typeface="Times New Roman" pitchFamily="18" charset="0"/>
                <a:ea typeface="PMingLiU" pitchFamily="18" charset="-120"/>
                <a:cs typeface="Times New Roman" pitchFamily="18" charset="0"/>
              </a:rPr>
              <a:t> objects, with </a:t>
            </a:r>
            <a:r>
              <a:rPr lang="en-US" altLang="zh-TW" sz="3200" u="sng" dirty="0">
                <a:latin typeface="Times New Roman" pitchFamily="18" charset="0"/>
                <a:ea typeface="PMingLiU" pitchFamily="18" charset="-120"/>
                <a:cs typeface="Times New Roman" pitchFamily="18" charset="0"/>
              </a:rPr>
              <a:t>positive</a:t>
            </a:r>
            <a:r>
              <a:rPr lang="en-US" altLang="zh-TW" sz="3200" dirty="0">
                <a:latin typeface="Times New Roman" pitchFamily="18" charset="0"/>
                <a:ea typeface="PMingLiU" pitchFamily="18" charset="-120"/>
                <a:cs typeface="Times New Roman" pitchFamily="18" charset="0"/>
              </a:rPr>
              <a:t> weights on the edges, such that for all </a:t>
            </a:r>
            <a:r>
              <a:rPr lang="en-US" altLang="zh-TW" sz="3200" i="1" dirty="0" err="1">
                <a:latin typeface="Times New Roman" pitchFamily="18" charset="0"/>
                <a:ea typeface="PMingLiU" pitchFamily="18" charset="-120"/>
                <a:cs typeface="Times New Roman" pitchFamily="18" charset="0"/>
              </a:rPr>
              <a:t>i</a:t>
            </a:r>
            <a:r>
              <a:rPr lang="en-US" altLang="zh-TW" sz="3200" i="1" dirty="0">
                <a:latin typeface="Times New Roman" pitchFamily="18" charset="0"/>
                <a:ea typeface="PMingLiU" pitchFamily="18" charset="-120"/>
                <a:cs typeface="Times New Roman" pitchFamily="18" charset="0"/>
              </a:rPr>
              <a:t>, j</a:t>
            </a:r>
            <a:r>
              <a:rPr lang="en-US" altLang="zh-TW" sz="3200" dirty="0">
                <a:latin typeface="Times New Roman" pitchFamily="18" charset="0"/>
                <a:ea typeface="PMingLiU" pitchFamily="18" charset="-120"/>
                <a:cs typeface="Times New Roman" pitchFamily="18" charset="0"/>
              </a:rPr>
              <a:t>, </a:t>
            </a:r>
            <a:r>
              <a:rPr lang="en-US" altLang="zh-TW" sz="3200" i="1" dirty="0">
                <a:latin typeface="Times New Roman" pitchFamily="18" charset="0"/>
                <a:ea typeface="PMingLiU" pitchFamily="18" charset="-120"/>
                <a:cs typeface="Times New Roman" pitchFamily="18" charset="0"/>
              </a:rPr>
              <a:t>d</a:t>
            </a:r>
            <a:r>
              <a:rPr lang="en-US" altLang="zh-TW" sz="3200" dirty="0">
                <a:latin typeface="Times New Roman" pitchFamily="18" charset="0"/>
                <a:ea typeface="PMingLiU" pitchFamily="18" charset="-120"/>
                <a:cs typeface="Times New Roman" pitchFamily="18" charset="0"/>
              </a:rPr>
              <a:t>(</a:t>
            </a:r>
            <a:r>
              <a:rPr lang="en-US" altLang="zh-TW" sz="3200" i="1" dirty="0" err="1">
                <a:latin typeface="Times New Roman" pitchFamily="18" charset="0"/>
                <a:ea typeface="PMingLiU" pitchFamily="18" charset="-120"/>
                <a:cs typeface="Times New Roman" pitchFamily="18" charset="0"/>
              </a:rPr>
              <a:t>i</a:t>
            </a:r>
            <a:r>
              <a:rPr lang="en-US" altLang="zh-TW" sz="3200" i="1" dirty="0">
                <a:latin typeface="Times New Roman" pitchFamily="18" charset="0"/>
                <a:ea typeface="PMingLiU" pitchFamily="18" charset="-120"/>
                <a:cs typeface="Times New Roman" pitchFamily="18" charset="0"/>
              </a:rPr>
              <a:t>, j</a:t>
            </a:r>
            <a:r>
              <a:rPr lang="en-US" altLang="zh-TW" sz="3200" dirty="0">
                <a:latin typeface="Times New Roman" pitchFamily="18" charset="0"/>
                <a:ea typeface="PMingLiU" pitchFamily="18" charset="-120"/>
                <a:cs typeface="Times New Roman" pitchFamily="18" charset="0"/>
              </a:rPr>
              <a:t>) = </a:t>
            </a:r>
            <a:r>
              <a:rPr lang="en-US" altLang="zh-TW" sz="3200" i="1" dirty="0" err="1">
                <a:latin typeface="Times New Roman" pitchFamily="18" charset="0"/>
                <a:ea typeface="PMingLiU" pitchFamily="18" charset="-120"/>
                <a:cs typeface="Times New Roman" pitchFamily="18" charset="0"/>
              </a:rPr>
              <a:t>d</a:t>
            </a:r>
            <a:r>
              <a:rPr lang="en-US" altLang="zh-TW" sz="3200" i="1" baseline="-25000" dirty="0" err="1">
                <a:latin typeface="Times New Roman" pitchFamily="18" charset="0"/>
                <a:ea typeface="PMingLiU" pitchFamily="18" charset="-120"/>
                <a:cs typeface="Times New Roman" pitchFamily="18" charset="0"/>
              </a:rPr>
              <a:t>T</a:t>
            </a:r>
            <a:r>
              <a:rPr lang="en-US" altLang="zh-TW" sz="3200" dirty="0">
                <a:latin typeface="Times New Roman" pitchFamily="18" charset="0"/>
                <a:ea typeface="PMingLiU" pitchFamily="18" charset="-120"/>
                <a:cs typeface="Times New Roman" pitchFamily="18" charset="0"/>
              </a:rPr>
              <a:t>(</a:t>
            </a:r>
            <a:r>
              <a:rPr lang="en-US" altLang="zh-TW" sz="3200" i="1" dirty="0" err="1">
                <a:latin typeface="Times New Roman" pitchFamily="18" charset="0"/>
                <a:ea typeface="PMingLiU" pitchFamily="18" charset="-120"/>
                <a:cs typeface="Times New Roman" pitchFamily="18" charset="0"/>
              </a:rPr>
              <a:t>i</a:t>
            </a:r>
            <a:r>
              <a:rPr lang="en-US" altLang="zh-TW" sz="3200" i="1" dirty="0">
                <a:latin typeface="Times New Roman" pitchFamily="18" charset="0"/>
                <a:ea typeface="PMingLiU" pitchFamily="18" charset="-120"/>
                <a:cs typeface="Times New Roman" pitchFamily="18" charset="0"/>
              </a:rPr>
              <a:t>, j</a:t>
            </a:r>
            <a:r>
              <a:rPr lang="en-US" altLang="zh-TW" sz="3200" dirty="0">
                <a:latin typeface="Times New Roman" pitchFamily="18" charset="0"/>
                <a:ea typeface="PMingLiU" pitchFamily="18" charset="-120"/>
                <a:cs typeface="Times New Roman" pitchFamily="18" charset="0"/>
              </a:rPr>
              <a:t>), the length of the path from </a:t>
            </a:r>
            <a:r>
              <a:rPr lang="en-US" altLang="zh-TW" sz="3200" i="1" dirty="0" err="1">
                <a:latin typeface="Times New Roman" pitchFamily="18" charset="0"/>
                <a:ea typeface="PMingLiU" pitchFamily="18" charset="-120"/>
                <a:cs typeface="Times New Roman" pitchFamily="18" charset="0"/>
              </a:rPr>
              <a:t>i</a:t>
            </a:r>
            <a:r>
              <a:rPr lang="en-US" altLang="zh-TW" sz="3200" dirty="0">
                <a:latin typeface="Times New Roman" pitchFamily="18" charset="0"/>
                <a:ea typeface="PMingLiU" pitchFamily="18" charset="-120"/>
                <a:cs typeface="Times New Roman" pitchFamily="18" charset="0"/>
              </a:rPr>
              <a:t> to </a:t>
            </a:r>
            <a:r>
              <a:rPr lang="en-US" altLang="zh-TW" sz="3200" i="1" dirty="0">
                <a:latin typeface="Times New Roman" pitchFamily="18" charset="0"/>
                <a:ea typeface="PMingLiU" pitchFamily="18" charset="-120"/>
                <a:cs typeface="Times New Roman" pitchFamily="18" charset="0"/>
              </a:rPr>
              <a:t>j</a:t>
            </a:r>
            <a:r>
              <a:rPr lang="en-US" altLang="zh-TW" sz="3200" dirty="0">
                <a:latin typeface="Times New Roman" pitchFamily="18" charset="0"/>
                <a:ea typeface="PMingLiU" pitchFamily="18" charset="-120"/>
                <a:cs typeface="Times New Roman" pitchFamily="18" charset="0"/>
              </a:rPr>
              <a:t> in T. </a:t>
            </a:r>
          </a:p>
          <a:p>
            <a:pPr marL="0" indent="0">
              <a:buFont typeface="Monotype Sorts" pitchFamily="2" charset="2"/>
              <a:buNone/>
            </a:pPr>
            <a:endParaRPr lang="en-US" altLang="zh-TW" sz="3200" dirty="0">
              <a:latin typeface="Times New Roman" pitchFamily="18" charset="0"/>
              <a:ea typeface="PMingLiU" pitchFamily="18" charset="-120"/>
              <a:cs typeface="Times New Roman" pitchFamily="18" charset="0"/>
            </a:endParaRPr>
          </a:p>
          <a:p>
            <a:pPr marL="0" indent="0">
              <a:buFont typeface="Monotype Sorts" pitchFamily="2" charset="2"/>
              <a:buNone/>
            </a:pPr>
            <a:r>
              <a:rPr lang="en-US" altLang="zh-TW" sz="3200" dirty="0">
                <a:latin typeface="Times New Roman" pitchFamily="18" charset="0"/>
                <a:ea typeface="PMingLiU" pitchFamily="18" charset="-120"/>
                <a:cs typeface="Times New Roman" pitchFamily="18" charset="0"/>
              </a:rPr>
              <a:t>Note: Sometimes the tree is required to be binary, and then the edge weights are required to be </a:t>
            </a:r>
            <a:r>
              <a:rPr lang="en-US" altLang="zh-TW" sz="3200" u="sng" dirty="0">
                <a:latin typeface="Times New Roman" pitchFamily="18" charset="0"/>
                <a:ea typeface="PMingLiU" pitchFamily="18" charset="-120"/>
                <a:cs typeface="Times New Roman" pitchFamily="18" charset="0"/>
              </a:rPr>
              <a:t>non-negative</a:t>
            </a:r>
            <a:r>
              <a:rPr lang="en-US" altLang="zh-TW" sz="3200" dirty="0">
                <a:latin typeface="Times New Roman" pitchFamily="18" charset="0"/>
                <a:ea typeface="PMingLiU" pitchFamily="18" charset="-120"/>
                <a:cs typeface="Times New Roman" pitchFamily="18" charset="0"/>
              </a:rPr>
              <a:t>.</a:t>
            </a:r>
          </a:p>
        </p:txBody>
      </p:sp>
    </p:spTree>
  </p:cSld>
  <p:clrMapOvr>
    <a:masterClrMapping/>
  </p:clrMapOvr>
  <p:transition>
    <p:pull dir="d"/>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Dia számának helye 5"/>
          <p:cNvSpPr>
            <a:spLocks noGrp="1"/>
          </p:cNvSpPr>
          <p:nvPr>
            <p:ph type="sldNum" sz="quarter" idx="11"/>
          </p:nvPr>
        </p:nvSpPr>
        <p:spPr/>
        <p:txBody>
          <a:bodyPr/>
          <a:lstStyle/>
          <a:p>
            <a:fld id="{A9F7D381-34F3-40D6-8E23-8F792501812A}" type="slidenum">
              <a:rPr lang="en-US"/>
              <a:pPr/>
              <a:t>45</a:t>
            </a:fld>
            <a:endParaRPr lang="en-US"/>
          </a:p>
        </p:txBody>
      </p:sp>
      <p:sp>
        <p:nvSpPr>
          <p:cNvPr id="107522" name="Rectangle 1026"/>
          <p:cNvSpPr>
            <a:spLocks noGrp="1" noChangeArrowheads="1"/>
          </p:cNvSpPr>
          <p:nvPr>
            <p:ph type="title"/>
          </p:nvPr>
        </p:nvSpPr>
        <p:spPr>
          <a:xfrm>
            <a:off x="350838" y="341313"/>
            <a:ext cx="8412162" cy="760412"/>
          </a:xfrm>
        </p:spPr>
        <p:txBody>
          <a:bodyPr/>
          <a:lstStyle/>
          <a:p>
            <a:r>
              <a:rPr lang="en-US" altLang="zh-TW" b="0">
                <a:ea typeface="PMingLiU" pitchFamily="18" charset="-120"/>
              </a:rPr>
              <a:t>Three objects sets are additive:</a:t>
            </a:r>
          </a:p>
        </p:txBody>
      </p:sp>
      <p:sp>
        <p:nvSpPr>
          <p:cNvPr id="107523" name="Rectangle 1027"/>
          <p:cNvSpPr>
            <a:spLocks noGrp="1" noChangeArrowheads="1"/>
          </p:cNvSpPr>
          <p:nvPr>
            <p:ph type="body" sz="half" idx="1"/>
          </p:nvPr>
        </p:nvSpPr>
        <p:spPr>
          <a:xfrm>
            <a:off x="1109663" y="1295400"/>
            <a:ext cx="7034212" cy="836613"/>
          </a:xfrm>
        </p:spPr>
        <p:txBody>
          <a:bodyPr/>
          <a:lstStyle/>
          <a:p>
            <a:pPr>
              <a:buFont typeface="Monotype Sorts" pitchFamily="2" charset="2"/>
              <a:buNone/>
            </a:pPr>
            <a:r>
              <a:rPr lang="en-US" altLang="zh-TW" sz="2400">
                <a:ea typeface="PMingLiU" pitchFamily="18" charset="-120"/>
              </a:rPr>
              <a:t>For L=3: There is always a (unique) tree with one internal node.</a:t>
            </a:r>
          </a:p>
          <a:p>
            <a:endParaRPr lang="en-US" altLang="zh-TW" sz="2400">
              <a:ea typeface="PMingLiU" pitchFamily="18" charset="-120"/>
            </a:endParaRPr>
          </a:p>
          <a:p>
            <a:pPr>
              <a:buFont typeface="Monotype Sorts" pitchFamily="2" charset="2"/>
              <a:buNone/>
            </a:pPr>
            <a:endParaRPr lang="en-US" altLang="zh-TW" sz="2400">
              <a:ea typeface="PMingLiU" pitchFamily="18" charset="-120"/>
            </a:endParaRPr>
          </a:p>
          <a:p>
            <a:pPr>
              <a:buFont typeface="Monotype Sorts" pitchFamily="2" charset="2"/>
              <a:buNone/>
            </a:pPr>
            <a:endParaRPr lang="en-US" altLang="zh-TW" sz="2400">
              <a:ea typeface="PMingLiU" pitchFamily="18" charset="-120"/>
            </a:endParaRPr>
          </a:p>
          <a:p>
            <a:pPr>
              <a:buFont typeface="Monotype Sorts" pitchFamily="2" charset="2"/>
              <a:buNone/>
            </a:pPr>
            <a:endParaRPr lang="zh-TW" altLang="en-US" sz="2400">
              <a:ea typeface="PMingLiU" pitchFamily="18" charset="-120"/>
            </a:endParaRPr>
          </a:p>
        </p:txBody>
      </p:sp>
      <p:graphicFrame>
        <p:nvGraphicFramePr>
          <p:cNvPr id="227328" name="Object 1024"/>
          <p:cNvGraphicFramePr>
            <a:graphicFrameLocks noChangeAspect="1"/>
          </p:cNvGraphicFramePr>
          <p:nvPr/>
        </p:nvGraphicFramePr>
        <p:xfrm>
          <a:off x="5461000" y="3127375"/>
          <a:ext cx="1924050" cy="1230313"/>
        </p:xfrm>
        <a:graphic>
          <a:graphicData uri="http://schemas.openxmlformats.org/presentationml/2006/ole">
            <p:oleObj spid="_x0000_s227328" name="Equation" r:id="rId4" imgW="774360" imgH="495000" progId="">
              <p:embed/>
            </p:oleObj>
          </a:graphicData>
        </a:graphic>
      </p:graphicFrame>
      <p:grpSp>
        <p:nvGrpSpPr>
          <p:cNvPr id="107525" name="Group 1029"/>
          <p:cNvGrpSpPr>
            <a:grpSpLocks/>
          </p:cNvGrpSpPr>
          <p:nvPr/>
        </p:nvGrpSpPr>
        <p:grpSpPr bwMode="auto">
          <a:xfrm>
            <a:off x="1012825" y="2419350"/>
            <a:ext cx="3321050" cy="2819400"/>
            <a:chOff x="638" y="1524"/>
            <a:chExt cx="2092" cy="1776"/>
          </a:xfrm>
        </p:grpSpPr>
        <p:sp>
          <p:nvSpPr>
            <p:cNvPr id="107526" name="Line 1030"/>
            <p:cNvSpPr>
              <a:spLocks noChangeShapeType="1"/>
            </p:cNvSpPr>
            <p:nvPr/>
          </p:nvSpPr>
          <p:spPr bwMode="auto">
            <a:xfrm>
              <a:off x="823" y="1812"/>
              <a:ext cx="660" cy="711"/>
            </a:xfrm>
            <a:prstGeom prst="line">
              <a:avLst/>
            </a:prstGeom>
            <a:noFill/>
            <a:ln w="12700">
              <a:solidFill>
                <a:schemeClr val="tx1"/>
              </a:solidFill>
              <a:round/>
              <a:headEnd/>
              <a:tailEnd/>
            </a:ln>
            <a:effectLst/>
          </p:spPr>
          <p:txBody>
            <a:bodyPr anchor="ctr">
              <a:spAutoFit/>
            </a:bodyPr>
            <a:lstStyle/>
            <a:p>
              <a:endParaRPr lang="en-US"/>
            </a:p>
          </p:txBody>
        </p:sp>
        <p:sp>
          <p:nvSpPr>
            <p:cNvPr id="107527" name="Line 1031"/>
            <p:cNvSpPr>
              <a:spLocks noChangeShapeType="1"/>
            </p:cNvSpPr>
            <p:nvPr/>
          </p:nvSpPr>
          <p:spPr bwMode="auto">
            <a:xfrm flipH="1">
              <a:off x="994" y="2523"/>
              <a:ext cx="489" cy="489"/>
            </a:xfrm>
            <a:prstGeom prst="line">
              <a:avLst/>
            </a:prstGeom>
            <a:noFill/>
            <a:ln w="12700">
              <a:solidFill>
                <a:schemeClr val="tx1"/>
              </a:solidFill>
              <a:round/>
              <a:headEnd/>
              <a:tailEnd/>
            </a:ln>
            <a:effectLst/>
          </p:spPr>
          <p:txBody>
            <a:bodyPr anchor="ctr">
              <a:spAutoFit/>
            </a:bodyPr>
            <a:lstStyle/>
            <a:p>
              <a:endParaRPr lang="en-US"/>
            </a:p>
          </p:txBody>
        </p:sp>
        <p:sp>
          <p:nvSpPr>
            <p:cNvPr id="107528" name="Line 1032"/>
            <p:cNvSpPr>
              <a:spLocks noChangeShapeType="1"/>
            </p:cNvSpPr>
            <p:nvPr/>
          </p:nvSpPr>
          <p:spPr bwMode="auto">
            <a:xfrm>
              <a:off x="1483" y="2523"/>
              <a:ext cx="1088" cy="0"/>
            </a:xfrm>
            <a:prstGeom prst="line">
              <a:avLst/>
            </a:prstGeom>
            <a:noFill/>
            <a:ln w="12700">
              <a:solidFill>
                <a:schemeClr val="tx1"/>
              </a:solidFill>
              <a:round/>
              <a:headEnd/>
              <a:tailEnd/>
            </a:ln>
            <a:effectLst/>
          </p:spPr>
          <p:txBody>
            <a:bodyPr wrap="none" anchor="ctr">
              <a:spAutoFit/>
            </a:bodyPr>
            <a:lstStyle/>
            <a:p>
              <a:endParaRPr lang="en-US"/>
            </a:p>
          </p:txBody>
        </p:sp>
        <p:sp>
          <p:nvSpPr>
            <p:cNvPr id="107529" name="Text Box 1033"/>
            <p:cNvSpPr txBox="1">
              <a:spLocks noChangeArrowheads="1"/>
            </p:cNvSpPr>
            <p:nvPr/>
          </p:nvSpPr>
          <p:spPr bwMode="auto">
            <a:xfrm>
              <a:off x="1007" y="2523"/>
              <a:ext cx="231" cy="327"/>
            </a:xfrm>
            <a:prstGeom prst="rect">
              <a:avLst/>
            </a:prstGeom>
            <a:noFill/>
            <a:ln w="12700">
              <a:noFill/>
              <a:miter lim="800000"/>
              <a:headEnd/>
              <a:tailEnd/>
            </a:ln>
            <a:effectLst/>
          </p:spPr>
          <p:txBody>
            <a:bodyPr wrap="none" anchor="ctr">
              <a:spAutoFit/>
            </a:bodyPr>
            <a:lstStyle/>
            <a:p>
              <a:r>
                <a:rPr lang="en-US" altLang="zh-TW" sz="2800" b="0" i="1">
                  <a:solidFill>
                    <a:schemeClr val="tx1"/>
                  </a:solidFill>
                  <a:latin typeface="Comic Sans MS" pitchFamily="66" charset="0"/>
                  <a:ea typeface="PMingLiU" pitchFamily="18" charset="-120"/>
                </a:rPr>
                <a:t>a</a:t>
              </a:r>
              <a:endParaRPr lang="en-US" altLang="zh-TW" b="0">
                <a:solidFill>
                  <a:schemeClr val="tx1"/>
                </a:solidFill>
                <a:latin typeface="Times New Roman" pitchFamily="18" charset="0"/>
                <a:ea typeface="PMingLiU" pitchFamily="18" charset="-120"/>
              </a:endParaRPr>
            </a:p>
          </p:txBody>
        </p:sp>
        <p:sp>
          <p:nvSpPr>
            <p:cNvPr id="107530" name="Text Box 1034"/>
            <p:cNvSpPr txBox="1">
              <a:spLocks noChangeArrowheads="1"/>
            </p:cNvSpPr>
            <p:nvPr/>
          </p:nvSpPr>
          <p:spPr bwMode="auto">
            <a:xfrm>
              <a:off x="1754" y="2256"/>
              <a:ext cx="249" cy="327"/>
            </a:xfrm>
            <a:prstGeom prst="rect">
              <a:avLst/>
            </a:prstGeom>
            <a:noFill/>
            <a:ln w="12700">
              <a:noFill/>
              <a:miter lim="800000"/>
              <a:headEnd/>
              <a:tailEnd/>
            </a:ln>
            <a:effectLst/>
          </p:spPr>
          <p:txBody>
            <a:bodyPr wrap="none" anchor="ctr">
              <a:spAutoFit/>
            </a:bodyPr>
            <a:lstStyle/>
            <a:p>
              <a:r>
                <a:rPr lang="en-US" altLang="zh-TW" sz="2800" b="0" i="1">
                  <a:solidFill>
                    <a:schemeClr val="tx1"/>
                  </a:solidFill>
                  <a:latin typeface="Comic Sans MS" pitchFamily="66" charset="0"/>
                  <a:ea typeface="PMingLiU" pitchFamily="18" charset="-120"/>
                </a:rPr>
                <a:t>b</a:t>
              </a:r>
              <a:endParaRPr lang="en-US" altLang="zh-TW" b="0">
                <a:solidFill>
                  <a:schemeClr val="tx1"/>
                </a:solidFill>
                <a:latin typeface="Times New Roman" pitchFamily="18" charset="0"/>
                <a:ea typeface="PMingLiU" pitchFamily="18" charset="-120"/>
              </a:endParaRPr>
            </a:p>
          </p:txBody>
        </p:sp>
        <p:sp>
          <p:nvSpPr>
            <p:cNvPr id="107531" name="Text Box 1035"/>
            <p:cNvSpPr txBox="1">
              <a:spLocks noChangeArrowheads="1"/>
            </p:cNvSpPr>
            <p:nvPr/>
          </p:nvSpPr>
          <p:spPr bwMode="auto">
            <a:xfrm>
              <a:off x="1243" y="1929"/>
              <a:ext cx="231" cy="327"/>
            </a:xfrm>
            <a:prstGeom prst="rect">
              <a:avLst/>
            </a:prstGeom>
            <a:noFill/>
            <a:ln w="12700">
              <a:noFill/>
              <a:miter lim="800000"/>
              <a:headEnd/>
              <a:tailEnd/>
            </a:ln>
            <a:effectLst/>
          </p:spPr>
          <p:txBody>
            <a:bodyPr wrap="none" anchor="ctr">
              <a:spAutoFit/>
            </a:bodyPr>
            <a:lstStyle/>
            <a:p>
              <a:r>
                <a:rPr lang="en-US" altLang="zh-TW" sz="2800" b="0" i="1">
                  <a:solidFill>
                    <a:schemeClr val="tx1"/>
                  </a:solidFill>
                  <a:latin typeface="Comic Sans MS" pitchFamily="66" charset="0"/>
                  <a:ea typeface="PMingLiU" pitchFamily="18" charset="-120"/>
                </a:rPr>
                <a:t>c</a:t>
              </a:r>
              <a:endParaRPr lang="en-US" altLang="zh-TW" b="0">
                <a:solidFill>
                  <a:schemeClr val="tx1"/>
                </a:solidFill>
                <a:latin typeface="Times New Roman" pitchFamily="18" charset="0"/>
                <a:ea typeface="PMingLiU" pitchFamily="18" charset="-120"/>
              </a:endParaRPr>
            </a:p>
          </p:txBody>
        </p:sp>
        <p:sp>
          <p:nvSpPr>
            <p:cNvPr id="107532" name="Text Box 1036"/>
            <p:cNvSpPr txBox="1">
              <a:spLocks noChangeArrowheads="1"/>
            </p:cNvSpPr>
            <p:nvPr/>
          </p:nvSpPr>
          <p:spPr bwMode="auto">
            <a:xfrm>
              <a:off x="784" y="3012"/>
              <a:ext cx="159" cy="288"/>
            </a:xfrm>
            <a:prstGeom prst="rect">
              <a:avLst/>
            </a:prstGeom>
            <a:noFill/>
            <a:ln w="12700">
              <a:noFill/>
              <a:miter lim="800000"/>
              <a:headEnd/>
              <a:tailEnd/>
            </a:ln>
            <a:effectLst/>
          </p:spPr>
          <p:txBody>
            <a:bodyPr wrap="none" anchor="ctr">
              <a:spAutoFit/>
            </a:bodyPr>
            <a:lstStyle/>
            <a:p>
              <a:r>
                <a:rPr lang="en-US" altLang="zh-TW" b="0">
                  <a:solidFill>
                    <a:schemeClr val="tx1"/>
                  </a:solidFill>
                  <a:ea typeface="PMingLiU" pitchFamily="18" charset="-120"/>
                </a:rPr>
                <a:t>i</a:t>
              </a:r>
            </a:p>
          </p:txBody>
        </p:sp>
        <p:sp>
          <p:nvSpPr>
            <p:cNvPr id="107533" name="Text Box 1037"/>
            <p:cNvSpPr txBox="1">
              <a:spLocks noChangeArrowheads="1"/>
            </p:cNvSpPr>
            <p:nvPr/>
          </p:nvSpPr>
          <p:spPr bwMode="auto">
            <a:xfrm>
              <a:off x="2571" y="2405"/>
              <a:ext cx="159" cy="288"/>
            </a:xfrm>
            <a:prstGeom prst="rect">
              <a:avLst/>
            </a:prstGeom>
            <a:noFill/>
            <a:ln w="12700">
              <a:noFill/>
              <a:miter lim="800000"/>
              <a:headEnd/>
              <a:tailEnd/>
            </a:ln>
            <a:effectLst/>
          </p:spPr>
          <p:txBody>
            <a:bodyPr wrap="none" anchor="ctr">
              <a:spAutoFit/>
            </a:bodyPr>
            <a:lstStyle/>
            <a:p>
              <a:r>
                <a:rPr lang="en-US" altLang="zh-TW" b="0">
                  <a:solidFill>
                    <a:schemeClr val="tx1"/>
                  </a:solidFill>
                  <a:ea typeface="PMingLiU" pitchFamily="18" charset="-120"/>
                </a:rPr>
                <a:t>j</a:t>
              </a:r>
            </a:p>
          </p:txBody>
        </p:sp>
        <p:sp>
          <p:nvSpPr>
            <p:cNvPr id="107534" name="Text Box 1038"/>
            <p:cNvSpPr txBox="1">
              <a:spLocks noChangeArrowheads="1"/>
            </p:cNvSpPr>
            <p:nvPr/>
          </p:nvSpPr>
          <p:spPr bwMode="auto">
            <a:xfrm>
              <a:off x="638" y="1524"/>
              <a:ext cx="212" cy="288"/>
            </a:xfrm>
            <a:prstGeom prst="rect">
              <a:avLst/>
            </a:prstGeom>
            <a:noFill/>
            <a:ln w="12700">
              <a:noFill/>
              <a:miter lim="800000"/>
              <a:headEnd/>
              <a:tailEnd/>
            </a:ln>
            <a:effectLst/>
          </p:spPr>
          <p:txBody>
            <a:bodyPr wrap="none" anchor="ctr">
              <a:spAutoFit/>
            </a:bodyPr>
            <a:lstStyle/>
            <a:p>
              <a:r>
                <a:rPr lang="en-US" altLang="zh-TW" b="0">
                  <a:solidFill>
                    <a:schemeClr val="tx1"/>
                  </a:solidFill>
                  <a:ea typeface="PMingLiU" pitchFamily="18" charset="-120"/>
                </a:rPr>
                <a:t>k</a:t>
              </a:r>
            </a:p>
          </p:txBody>
        </p:sp>
        <p:sp>
          <p:nvSpPr>
            <p:cNvPr id="107535" name="Text Box 1039"/>
            <p:cNvSpPr txBox="1">
              <a:spLocks noChangeArrowheads="1"/>
            </p:cNvSpPr>
            <p:nvPr/>
          </p:nvSpPr>
          <p:spPr bwMode="auto">
            <a:xfrm>
              <a:off x="1406" y="2466"/>
              <a:ext cx="276" cy="288"/>
            </a:xfrm>
            <a:prstGeom prst="rect">
              <a:avLst/>
            </a:prstGeom>
            <a:noFill/>
            <a:ln w="12700">
              <a:noFill/>
              <a:miter lim="800000"/>
              <a:headEnd/>
              <a:tailEnd/>
            </a:ln>
            <a:effectLst/>
          </p:spPr>
          <p:txBody>
            <a:bodyPr wrap="none" anchor="ctr">
              <a:spAutoFit/>
            </a:bodyPr>
            <a:lstStyle/>
            <a:p>
              <a:r>
                <a:rPr lang="en-US" altLang="zh-TW" b="0">
                  <a:solidFill>
                    <a:schemeClr val="hlink"/>
                  </a:solidFill>
                  <a:ea typeface="PMingLiU" pitchFamily="18" charset="-120"/>
                </a:rPr>
                <a:t>m</a:t>
              </a:r>
            </a:p>
          </p:txBody>
        </p:sp>
      </p:grpSp>
      <p:sp>
        <p:nvSpPr>
          <p:cNvPr id="107537" name="Rectangle 1041"/>
          <p:cNvSpPr>
            <a:spLocks noChangeArrowheads="1"/>
          </p:cNvSpPr>
          <p:nvPr/>
        </p:nvSpPr>
        <p:spPr bwMode="auto">
          <a:xfrm>
            <a:off x="1341438" y="5467350"/>
            <a:ext cx="790575" cy="457200"/>
          </a:xfrm>
          <a:prstGeom prst="rect">
            <a:avLst/>
          </a:prstGeom>
          <a:noFill/>
          <a:ln w="28575" algn="ctr">
            <a:noFill/>
            <a:miter lim="800000"/>
            <a:headEnd/>
            <a:tailEnd/>
          </a:ln>
          <a:effectLst/>
        </p:spPr>
        <p:txBody>
          <a:bodyPr wrap="none" lIns="90000" tIns="46800" rIns="90000" bIns="46800">
            <a:spAutoFit/>
          </a:bodyPr>
          <a:lstStyle/>
          <a:p>
            <a:pPr>
              <a:spcBef>
                <a:spcPct val="20000"/>
              </a:spcBef>
              <a:buClr>
                <a:srgbClr val="474747"/>
              </a:buClr>
              <a:buSzPct val="70000"/>
              <a:buFont typeface="Monotype Sorts" pitchFamily="2" charset="2"/>
              <a:buNone/>
            </a:pPr>
            <a:r>
              <a:rPr lang="en-US" altLang="zh-TW" b="0">
                <a:solidFill>
                  <a:schemeClr val="tx1"/>
                </a:solidFill>
                <a:latin typeface="Times New Roman" pitchFamily="18" charset="0"/>
                <a:ea typeface="PMingLiU" pitchFamily="18" charset="-120"/>
              </a:rPr>
              <a:t>Thus</a:t>
            </a:r>
          </a:p>
        </p:txBody>
      </p:sp>
      <p:graphicFrame>
        <p:nvGraphicFramePr>
          <p:cNvPr id="227329" name="Object 1025"/>
          <p:cNvGraphicFramePr>
            <a:graphicFrameLocks noChangeAspect="1"/>
          </p:cNvGraphicFramePr>
          <p:nvPr/>
        </p:nvGraphicFramePr>
        <p:xfrm>
          <a:off x="2641600" y="5518150"/>
          <a:ext cx="5502275" cy="811213"/>
        </p:xfrm>
        <a:graphic>
          <a:graphicData uri="http://schemas.openxmlformats.org/presentationml/2006/ole">
            <p:oleObj spid="_x0000_s227329" name="משוואה" r:id="rId5" imgW="2323800" imgH="342720" progId="Equation.3">
              <p:embed/>
            </p:oleObj>
          </a:graphicData>
        </a:graphic>
      </p:graphicFrame>
    </p:spTree>
  </p:cSld>
  <p:clrMapOvr>
    <a:masterClrMapping/>
  </p:clrMapOvr>
  <p:transition>
    <p:pull dir="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4" name="Picture 4"/>
          <p:cNvPicPr>
            <a:picLocks noChangeAspect="1" noChangeArrowheads="1"/>
          </p:cNvPicPr>
          <p:nvPr/>
        </p:nvPicPr>
        <p:blipFill>
          <a:blip r:embed="rId2"/>
          <a:srcRect/>
          <a:stretch>
            <a:fillRect/>
          </a:stretch>
        </p:blipFill>
        <p:spPr bwMode="auto">
          <a:xfrm>
            <a:off x="323850" y="1268413"/>
            <a:ext cx="8453438" cy="3409950"/>
          </a:xfrm>
          <a:prstGeom prst="rect">
            <a:avLst/>
          </a:prstGeom>
          <a:noFill/>
        </p:spPr>
      </p:pic>
    </p:spTree>
  </p:cSld>
  <p:clrMapOvr>
    <a:masterClrMapping/>
  </p:clrMapOvr>
  <p:transition>
    <p:pull dir="d"/>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7" name="Rectangle 5"/>
          <p:cNvSpPr>
            <a:spLocks noChangeArrowheads="1"/>
          </p:cNvSpPr>
          <p:nvPr/>
        </p:nvSpPr>
        <p:spPr bwMode="auto">
          <a:xfrm>
            <a:off x="395288" y="404813"/>
            <a:ext cx="8280400" cy="2554545"/>
          </a:xfrm>
          <a:prstGeom prst="rect">
            <a:avLst/>
          </a:prstGeom>
          <a:solidFill>
            <a:schemeClr val="accent1"/>
          </a:solidFill>
          <a:ln w="9525">
            <a:noFill/>
            <a:miter lim="800000"/>
            <a:headEnd/>
            <a:tailEnd/>
          </a:ln>
          <a:effectLst/>
        </p:spPr>
        <p:txBody>
          <a:bodyPr>
            <a:spAutoFit/>
          </a:bodyPr>
          <a:lstStyle/>
          <a:p>
            <a:r>
              <a:rPr lang="hu-HU" sz="2000" dirty="0" err="1">
                <a:solidFill>
                  <a:schemeClr val="tx1"/>
                </a:solidFill>
              </a:rPr>
              <a:t>We</a:t>
            </a:r>
            <a:r>
              <a:rPr lang="hu-HU" sz="2000" dirty="0">
                <a:solidFill>
                  <a:schemeClr val="tx1"/>
                </a:solidFill>
              </a:rPr>
              <a:t> </a:t>
            </a:r>
            <a:r>
              <a:rPr lang="hu-HU" sz="2000" dirty="0" err="1">
                <a:solidFill>
                  <a:schemeClr val="tx1"/>
                </a:solidFill>
              </a:rPr>
              <a:t>might</a:t>
            </a:r>
            <a:r>
              <a:rPr lang="hu-HU" sz="2000" dirty="0">
                <a:solidFill>
                  <a:schemeClr val="tx1"/>
                </a:solidFill>
              </a:rPr>
              <a:t> </a:t>
            </a:r>
            <a:r>
              <a:rPr lang="hu-HU" sz="2000" dirty="0" err="1">
                <a:solidFill>
                  <a:schemeClr val="tx1"/>
                </a:solidFill>
              </a:rPr>
              <a:t>simply</a:t>
            </a:r>
            <a:r>
              <a:rPr lang="hu-HU" sz="2000" dirty="0">
                <a:solidFill>
                  <a:schemeClr val="tx1"/>
                </a:solidFill>
              </a:rPr>
              <a:t> </a:t>
            </a:r>
            <a:r>
              <a:rPr lang="hu-HU" sz="2000" dirty="0" err="1">
                <a:solidFill>
                  <a:schemeClr val="tx1"/>
                </a:solidFill>
              </a:rPr>
              <a:t>modify</a:t>
            </a:r>
            <a:r>
              <a:rPr lang="hu-HU" sz="2000" dirty="0">
                <a:solidFill>
                  <a:schemeClr val="tx1"/>
                </a:solidFill>
              </a:rPr>
              <a:t> </a:t>
            </a:r>
            <a:r>
              <a:rPr lang="hu-HU" sz="2000" dirty="0" err="1">
                <a:solidFill>
                  <a:schemeClr val="tx1"/>
                </a:solidFill>
              </a:rPr>
              <a:t>Leroy</a:t>
            </a:r>
            <a:r>
              <a:rPr lang="hu-HU" sz="2000" dirty="0">
                <a:solidFill>
                  <a:schemeClr val="tx1"/>
                </a:solidFill>
              </a:rPr>
              <a:t> </a:t>
            </a:r>
            <a:r>
              <a:rPr lang="hu-HU" sz="2000" dirty="0" err="1">
                <a:solidFill>
                  <a:schemeClr val="tx1"/>
                </a:solidFill>
              </a:rPr>
              <a:t>Hood’s</a:t>
            </a:r>
            <a:r>
              <a:rPr lang="hu-HU" sz="2000" dirty="0">
                <a:solidFill>
                  <a:schemeClr val="tx1"/>
                </a:solidFill>
              </a:rPr>
              <a:t> </a:t>
            </a:r>
            <a:r>
              <a:rPr lang="hu-HU" sz="2000" dirty="0" err="1">
                <a:solidFill>
                  <a:schemeClr val="tx1"/>
                </a:solidFill>
              </a:rPr>
              <a:t>definition</a:t>
            </a:r>
            <a:r>
              <a:rPr lang="hu-HU" sz="2000" dirty="0">
                <a:solidFill>
                  <a:schemeClr val="tx1"/>
                </a:solidFill>
              </a:rPr>
              <a:t> of </a:t>
            </a:r>
            <a:r>
              <a:rPr lang="hu-HU" sz="2000" i="1" dirty="0" err="1">
                <a:solidFill>
                  <a:schemeClr val="tx1"/>
                </a:solidFill>
              </a:rPr>
              <a:t>systems</a:t>
            </a:r>
            <a:r>
              <a:rPr lang="hu-HU" sz="2000" i="1" dirty="0">
                <a:solidFill>
                  <a:schemeClr val="tx1"/>
                </a:solidFill>
              </a:rPr>
              <a:t> </a:t>
            </a:r>
            <a:r>
              <a:rPr lang="hu-HU" sz="2000" i="1" dirty="0" err="1">
                <a:solidFill>
                  <a:schemeClr val="tx1"/>
                </a:solidFill>
              </a:rPr>
              <a:t>biology</a:t>
            </a:r>
            <a:r>
              <a:rPr lang="hu-HU" sz="2000" i="1" dirty="0">
                <a:solidFill>
                  <a:schemeClr val="tx1"/>
                </a:solidFill>
              </a:rPr>
              <a:t> </a:t>
            </a:r>
            <a:r>
              <a:rPr lang="hu-HU" sz="2000" dirty="0" err="1">
                <a:solidFill>
                  <a:schemeClr val="tx1"/>
                </a:solidFill>
              </a:rPr>
              <a:t>as</a:t>
            </a:r>
            <a:r>
              <a:rPr lang="hu-HU" sz="2000" dirty="0">
                <a:solidFill>
                  <a:schemeClr val="tx1"/>
                </a:solidFill>
              </a:rPr>
              <a:t> “</a:t>
            </a:r>
            <a:r>
              <a:rPr lang="hu-HU" sz="2000" dirty="0" err="1">
                <a:solidFill>
                  <a:schemeClr val="tx1"/>
                </a:solidFill>
              </a:rPr>
              <a:t>the</a:t>
            </a:r>
            <a:r>
              <a:rPr lang="hu-HU" sz="2000" dirty="0">
                <a:solidFill>
                  <a:schemeClr val="tx1"/>
                </a:solidFill>
              </a:rPr>
              <a:t> </a:t>
            </a:r>
            <a:r>
              <a:rPr lang="hu-HU" sz="2000" dirty="0" err="1">
                <a:solidFill>
                  <a:schemeClr val="tx1"/>
                </a:solidFill>
              </a:rPr>
              <a:t>science</a:t>
            </a:r>
            <a:r>
              <a:rPr lang="hu-HU" sz="2000" dirty="0">
                <a:solidFill>
                  <a:schemeClr val="tx1"/>
                </a:solidFill>
              </a:rPr>
              <a:t> </a:t>
            </a:r>
            <a:r>
              <a:rPr lang="hu-HU" sz="2000" dirty="0" err="1">
                <a:solidFill>
                  <a:schemeClr val="tx1"/>
                </a:solidFill>
              </a:rPr>
              <a:t>of</a:t>
            </a:r>
            <a:r>
              <a:rPr lang="hu-HU" sz="2000" dirty="0">
                <a:solidFill>
                  <a:schemeClr val="tx1"/>
                </a:solidFill>
              </a:rPr>
              <a:t> </a:t>
            </a:r>
            <a:r>
              <a:rPr lang="hu-HU" sz="2000" dirty="0" err="1">
                <a:solidFill>
                  <a:schemeClr val="tx1"/>
                </a:solidFill>
              </a:rPr>
              <a:t>discovering</a:t>
            </a:r>
            <a:r>
              <a:rPr lang="hu-HU" sz="2000" dirty="0">
                <a:solidFill>
                  <a:schemeClr val="tx1"/>
                </a:solidFill>
              </a:rPr>
              <a:t>, </a:t>
            </a:r>
            <a:r>
              <a:rPr lang="hu-HU" sz="2000" dirty="0" err="1">
                <a:solidFill>
                  <a:schemeClr val="tx1"/>
                </a:solidFill>
              </a:rPr>
              <a:t>modeling</a:t>
            </a:r>
            <a:r>
              <a:rPr lang="hu-HU" sz="2000" dirty="0">
                <a:solidFill>
                  <a:schemeClr val="tx1"/>
                </a:solidFill>
              </a:rPr>
              <a:t>, </a:t>
            </a:r>
            <a:r>
              <a:rPr lang="hu-HU" sz="2000" dirty="0" err="1">
                <a:solidFill>
                  <a:schemeClr val="tx1"/>
                </a:solidFill>
              </a:rPr>
              <a:t>understanding</a:t>
            </a:r>
            <a:r>
              <a:rPr lang="hu-HU" sz="2000" dirty="0">
                <a:solidFill>
                  <a:schemeClr val="tx1"/>
                </a:solidFill>
              </a:rPr>
              <a:t> and </a:t>
            </a:r>
            <a:r>
              <a:rPr lang="hu-HU" sz="2000" dirty="0" err="1">
                <a:solidFill>
                  <a:schemeClr val="tx1"/>
                </a:solidFill>
              </a:rPr>
              <a:t>ultimately</a:t>
            </a:r>
            <a:r>
              <a:rPr lang="hu-HU" sz="2000" dirty="0">
                <a:solidFill>
                  <a:schemeClr val="tx1"/>
                </a:solidFill>
              </a:rPr>
              <a:t> </a:t>
            </a:r>
            <a:r>
              <a:rPr lang="hu-HU" sz="2000" dirty="0" err="1">
                <a:solidFill>
                  <a:schemeClr val="tx1"/>
                </a:solidFill>
              </a:rPr>
              <a:t>managing</a:t>
            </a:r>
            <a:r>
              <a:rPr lang="hu-HU" sz="2000" dirty="0">
                <a:solidFill>
                  <a:schemeClr val="tx1"/>
                </a:solidFill>
              </a:rPr>
              <a:t> </a:t>
            </a:r>
            <a:r>
              <a:rPr lang="hu-HU" sz="2000" dirty="0" err="1">
                <a:solidFill>
                  <a:schemeClr val="tx1"/>
                </a:solidFill>
              </a:rPr>
              <a:t>at</a:t>
            </a:r>
            <a:r>
              <a:rPr lang="hu-HU" sz="2000" dirty="0">
                <a:solidFill>
                  <a:schemeClr val="tx1"/>
                </a:solidFill>
              </a:rPr>
              <a:t> </a:t>
            </a:r>
            <a:r>
              <a:rPr lang="hu-HU" sz="2000" dirty="0" err="1">
                <a:solidFill>
                  <a:schemeClr val="tx1"/>
                </a:solidFill>
              </a:rPr>
              <a:t>the</a:t>
            </a:r>
            <a:r>
              <a:rPr lang="hu-HU" sz="2000" dirty="0">
                <a:solidFill>
                  <a:schemeClr val="tx1"/>
                </a:solidFill>
              </a:rPr>
              <a:t> </a:t>
            </a:r>
            <a:r>
              <a:rPr lang="hu-HU" sz="2000" dirty="0" err="1">
                <a:solidFill>
                  <a:schemeClr val="tx1"/>
                </a:solidFill>
              </a:rPr>
              <a:t>molecular</a:t>
            </a:r>
            <a:r>
              <a:rPr lang="hu-HU" sz="2000" dirty="0">
                <a:solidFill>
                  <a:schemeClr val="tx1"/>
                </a:solidFill>
              </a:rPr>
              <a:t> </a:t>
            </a:r>
            <a:r>
              <a:rPr lang="hu-HU" sz="2000" dirty="0" err="1">
                <a:solidFill>
                  <a:schemeClr val="tx1"/>
                </a:solidFill>
              </a:rPr>
              <a:t>level</a:t>
            </a:r>
            <a:r>
              <a:rPr lang="hu-HU" sz="2000" dirty="0">
                <a:solidFill>
                  <a:schemeClr val="tx1"/>
                </a:solidFill>
              </a:rPr>
              <a:t> </a:t>
            </a:r>
            <a:r>
              <a:rPr lang="hu-HU" sz="2000" dirty="0" err="1">
                <a:solidFill>
                  <a:schemeClr val="tx1"/>
                </a:solidFill>
              </a:rPr>
              <a:t>the</a:t>
            </a:r>
            <a:r>
              <a:rPr lang="hu-HU" sz="2000" dirty="0">
                <a:solidFill>
                  <a:schemeClr val="tx1"/>
                </a:solidFill>
              </a:rPr>
              <a:t> </a:t>
            </a:r>
            <a:r>
              <a:rPr lang="hu-HU" sz="2000" dirty="0" err="1">
                <a:solidFill>
                  <a:schemeClr val="tx1"/>
                </a:solidFill>
              </a:rPr>
              <a:t>dynamic</a:t>
            </a:r>
            <a:r>
              <a:rPr lang="hu-HU" sz="2000" dirty="0">
                <a:solidFill>
                  <a:schemeClr val="tx1"/>
                </a:solidFill>
              </a:rPr>
              <a:t> </a:t>
            </a:r>
            <a:r>
              <a:rPr lang="hu-HU" sz="2000" dirty="0" err="1">
                <a:solidFill>
                  <a:schemeClr val="tx1"/>
                </a:solidFill>
              </a:rPr>
              <a:t>relationships</a:t>
            </a:r>
            <a:r>
              <a:rPr lang="hu-HU" sz="2000" dirty="0">
                <a:solidFill>
                  <a:schemeClr val="tx1"/>
                </a:solidFill>
              </a:rPr>
              <a:t> </a:t>
            </a:r>
            <a:r>
              <a:rPr lang="hu-HU" sz="2000" dirty="0" err="1">
                <a:solidFill>
                  <a:schemeClr val="tx1"/>
                </a:solidFill>
              </a:rPr>
              <a:t>between</a:t>
            </a:r>
            <a:r>
              <a:rPr lang="hu-HU" sz="2000" dirty="0">
                <a:solidFill>
                  <a:schemeClr val="tx1"/>
                </a:solidFill>
              </a:rPr>
              <a:t> </a:t>
            </a:r>
            <a:r>
              <a:rPr lang="hu-HU" sz="2000" dirty="0" err="1">
                <a:solidFill>
                  <a:schemeClr val="tx1"/>
                </a:solidFill>
              </a:rPr>
              <a:t>the</a:t>
            </a:r>
            <a:r>
              <a:rPr lang="hu-HU" sz="2000" dirty="0">
                <a:solidFill>
                  <a:schemeClr val="tx1"/>
                </a:solidFill>
              </a:rPr>
              <a:t> </a:t>
            </a:r>
            <a:r>
              <a:rPr lang="hu-HU" sz="2000" dirty="0" err="1">
                <a:solidFill>
                  <a:schemeClr val="tx1"/>
                </a:solidFill>
              </a:rPr>
              <a:t>molecules</a:t>
            </a:r>
            <a:r>
              <a:rPr lang="hu-HU" sz="2000" dirty="0">
                <a:solidFill>
                  <a:schemeClr val="tx1"/>
                </a:solidFill>
              </a:rPr>
              <a:t> </a:t>
            </a:r>
            <a:r>
              <a:rPr lang="hu-HU" sz="2000" dirty="0" err="1">
                <a:solidFill>
                  <a:schemeClr val="tx1"/>
                </a:solidFill>
              </a:rPr>
              <a:t>that</a:t>
            </a:r>
            <a:r>
              <a:rPr lang="hu-HU" sz="2000" dirty="0">
                <a:solidFill>
                  <a:schemeClr val="tx1"/>
                </a:solidFill>
              </a:rPr>
              <a:t> </a:t>
            </a:r>
            <a:r>
              <a:rPr lang="hu-HU" sz="2000" dirty="0" err="1">
                <a:solidFill>
                  <a:schemeClr val="tx1"/>
                </a:solidFill>
              </a:rPr>
              <a:t>define</a:t>
            </a:r>
            <a:r>
              <a:rPr lang="hu-HU" sz="2000" dirty="0">
                <a:solidFill>
                  <a:schemeClr val="tx1"/>
                </a:solidFill>
              </a:rPr>
              <a:t> </a:t>
            </a:r>
            <a:r>
              <a:rPr lang="hu-HU" sz="2000" dirty="0" err="1">
                <a:solidFill>
                  <a:schemeClr val="tx1"/>
                </a:solidFill>
              </a:rPr>
              <a:t>living</a:t>
            </a:r>
            <a:r>
              <a:rPr lang="hu-HU" sz="2000" dirty="0">
                <a:solidFill>
                  <a:schemeClr val="tx1"/>
                </a:solidFill>
              </a:rPr>
              <a:t> </a:t>
            </a:r>
            <a:r>
              <a:rPr lang="hu-HU" sz="2000" dirty="0" err="1">
                <a:solidFill>
                  <a:schemeClr val="tx1"/>
                </a:solidFill>
              </a:rPr>
              <a:t>organisms</a:t>
            </a:r>
            <a:r>
              <a:rPr lang="hu-HU" sz="2000" dirty="0">
                <a:solidFill>
                  <a:schemeClr val="tx1"/>
                </a:solidFill>
              </a:rPr>
              <a:t>” (Hood 2006). </a:t>
            </a:r>
          </a:p>
          <a:p>
            <a:endParaRPr lang="hu-HU" sz="2000" dirty="0">
              <a:solidFill>
                <a:schemeClr val="tx1"/>
              </a:solidFill>
            </a:endParaRPr>
          </a:p>
          <a:p>
            <a:r>
              <a:rPr lang="hu-HU" sz="2000" dirty="0" err="1">
                <a:solidFill>
                  <a:schemeClr val="tx1"/>
                </a:solidFill>
              </a:rPr>
              <a:t>We</a:t>
            </a:r>
            <a:r>
              <a:rPr lang="hu-HU" sz="2000" dirty="0">
                <a:solidFill>
                  <a:schemeClr val="tx1"/>
                </a:solidFill>
              </a:rPr>
              <a:t> </a:t>
            </a:r>
            <a:r>
              <a:rPr lang="hu-HU" sz="2000" dirty="0" err="1">
                <a:solidFill>
                  <a:schemeClr val="tx1"/>
                </a:solidFill>
              </a:rPr>
              <a:t>need</a:t>
            </a:r>
            <a:r>
              <a:rPr lang="hu-HU" sz="2000" dirty="0">
                <a:solidFill>
                  <a:schemeClr val="tx1"/>
                </a:solidFill>
              </a:rPr>
              <a:t> </a:t>
            </a:r>
            <a:r>
              <a:rPr lang="hu-HU" sz="2000" dirty="0" err="1">
                <a:solidFill>
                  <a:schemeClr val="tx1"/>
                </a:solidFill>
              </a:rPr>
              <a:t>only</a:t>
            </a:r>
            <a:r>
              <a:rPr lang="hu-HU" sz="2000" dirty="0">
                <a:solidFill>
                  <a:schemeClr val="tx1"/>
                </a:solidFill>
              </a:rPr>
              <a:t> </a:t>
            </a:r>
            <a:r>
              <a:rPr lang="hu-HU" sz="2000" dirty="0" err="1">
                <a:solidFill>
                  <a:schemeClr val="tx1"/>
                </a:solidFill>
              </a:rPr>
              <a:t>replace</a:t>
            </a:r>
            <a:r>
              <a:rPr lang="hu-HU" sz="2000" dirty="0">
                <a:solidFill>
                  <a:schemeClr val="tx1"/>
                </a:solidFill>
              </a:rPr>
              <a:t> </a:t>
            </a:r>
            <a:r>
              <a:rPr lang="hu-HU" sz="2000" dirty="0" err="1">
                <a:solidFill>
                  <a:schemeClr val="tx1"/>
                </a:solidFill>
              </a:rPr>
              <a:t>the</a:t>
            </a:r>
            <a:r>
              <a:rPr lang="hu-HU" sz="2000" dirty="0">
                <a:solidFill>
                  <a:schemeClr val="tx1"/>
                </a:solidFill>
              </a:rPr>
              <a:t> </a:t>
            </a:r>
            <a:r>
              <a:rPr lang="hu-HU" sz="2000" dirty="0" err="1">
                <a:solidFill>
                  <a:schemeClr val="tx1"/>
                </a:solidFill>
              </a:rPr>
              <a:t>last</a:t>
            </a:r>
            <a:r>
              <a:rPr lang="hu-HU" sz="2000" dirty="0">
                <a:solidFill>
                  <a:schemeClr val="tx1"/>
                </a:solidFill>
              </a:rPr>
              <a:t> </a:t>
            </a:r>
            <a:r>
              <a:rPr lang="hu-HU" sz="2000" dirty="0" err="1">
                <a:solidFill>
                  <a:schemeClr val="tx1"/>
                </a:solidFill>
              </a:rPr>
              <a:t>word</a:t>
            </a:r>
            <a:r>
              <a:rPr lang="hu-HU" sz="2000" dirty="0">
                <a:solidFill>
                  <a:schemeClr val="tx1"/>
                </a:solidFill>
              </a:rPr>
              <a:t>, </a:t>
            </a:r>
            <a:r>
              <a:rPr lang="hu-HU" sz="2000" i="1" dirty="0" err="1">
                <a:solidFill>
                  <a:schemeClr val="tx1"/>
                </a:solidFill>
              </a:rPr>
              <a:t>organisms</a:t>
            </a:r>
            <a:r>
              <a:rPr lang="hu-HU" sz="2000" i="1" dirty="0">
                <a:solidFill>
                  <a:schemeClr val="tx1"/>
                </a:solidFill>
              </a:rPr>
              <a:t>, </a:t>
            </a:r>
            <a:r>
              <a:rPr lang="hu-HU" sz="2000" dirty="0" err="1">
                <a:solidFill>
                  <a:schemeClr val="tx1"/>
                </a:solidFill>
              </a:rPr>
              <a:t>with</a:t>
            </a:r>
            <a:r>
              <a:rPr lang="hu-HU" sz="2000" dirty="0">
                <a:solidFill>
                  <a:schemeClr val="tx1"/>
                </a:solidFill>
              </a:rPr>
              <a:t> </a:t>
            </a:r>
            <a:r>
              <a:rPr lang="hu-HU" sz="2000" dirty="0" err="1">
                <a:solidFill>
                  <a:schemeClr val="tx1"/>
                </a:solidFill>
              </a:rPr>
              <a:t>the</a:t>
            </a:r>
            <a:endParaRPr lang="hu-HU" sz="2000" dirty="0">
              <a:solidFill>
                <a:schemeClr val="tx1"/>
              </a:solidFill>
            </a:endParaRPr>
          </a:p>
          <a:p>
            <a:r>
              <a:rPr lang="hu-HU" sz="2000" dirty="0" err="1">
                <a:solidFill>
                  <a:schemeClr val="tx1"/>
                </a:solidFill>
              </a:rPr>
              <a:t>phrase</a:t>
            </a:r>
            <a:r>
              <a:rPr lang="hu-HU" sz="2000" dirty="0">
                <a:solidFill>
                  <a:schemeClr val="tx1"/>
                </a:solidFill>
              </a:rPr>
              <a:t> </a:t>
            </a:r>
            <a:r>
              <a:rPr lang="hu-HU" sz="2000" i="1" dirty="0">
                <a:solidFill>
                  <a:schemeClr val="tx1"/>
                </a:solidFill>
              </a:rPr>
              <a:t>“</a:t>
            </a:r>
            <a:r>
              <a:rPr lang="hu-HU" sz="2000" i="1" dirty="0" err="1">
                <a:solidFill>
                  <a:schemeClr val="tx1"/>
                </a:solidFill>
              </a:rPr>
              <a:t>communities</a:t>
            </a:r>
            <a:r>
              <a:rPr lang="hu-HU" sz="2000" i="1" dirty="0">
                <a:solidFill>
                  <a:schemeClr val="tx1"/>
                </a:solidFill>
              </a:rPr>
              <a:t> and </a:t>
            </a:r>
            <a:r>
              <a:rPr lang="hu-HU" sz="2000" i="1" dirty="0" err="1">
                <a:solidFill>
                  <a:schemeClr val="tx1"/>
                </a:solidFill>
              </a:rPr>
              <a:t>the</a:t>
            </a:r>
            <a:r>
              <a:rPr lang="hu-HU" sz="2000" i="1" dirty="0">
                <a:solidFill>
                  <a:schemeClr val="tx1"/>
                </a:solidFill>
              </a:rPr>
              <a:t> </a:t>
            </a:r>
            <a:r>
              <a:rPr lang="hu-HU" sz="2000" i="1" dirty="0" err="1">
                <a:solidFill>
                  <a:schemeClr val="tx1"/>
                </a:solidFill>
              </a:rPr>
              <a:t>biosphere</a:t>
            </a:r>
            <a:r>
              <a:rPr lang="hu-HU" sz="2000" i="1" dirty="0">
                <a:solidFill>
                  <a:schemeClr val="tx1"/>
                </a:solidFill>
              </a:rPr>
              <a:t>.”</a:t>
            </a:r>
            <a:endParaRPr lang="hu-HU" i="1" dirty="0">
              <a:solidFill>
                <a:schemeClr val="tx1"/>
              </a:solidFill>
            </a:endParaRPr>
          </a:p>
        </p:txBody>
      </p:sp>
      <p:sp>
        <p:nvSpPr>
          <p:cNvPr id="28678" name="Text Box 6"/>
          <p:cNvSpPr txBox="1">
            <a:spLocks noChangeArrowheads="1"/>
          </p:cNvSpPr>
          <p:nvPr/>
        </p:nvSpPr>
        <p:spPr bwMode="auto">
          <a:xfrm>
            <a:off x="0" y="3165231"/>
            <a:ext cx="9222396" cy="3170099"/>
          </a:xfrm>
          <a:prstGeom prst="rect">
            <a:avLst/>
          </a:prstGeom>
          <a:solidFill>
            <a:schemeClr val="folHlink"/>
          </a:solidFill>
          <a:ln w="9525">
            <a:noFill/>
            <a:miter lim="800000"/>
            <a:headEnd/>
            <a:tailEnd/>
          </a:ln>
          <a:effectLst/>
        </p:spPr>
        <p:txBody>
          <a:bodyPr wrap="none">
            <a:spAutoFit/>
          </a:bodyPr>
          <a:lstStyle/>
          <a:p>
            <a:pPr algn="l"/>
            <a:r>
              <a:rPr lang="hu-HU" sz="2000" dirty="0" err="1">
                <a:solidFill>
                  <a:schemeClr val="tx1"/>
                </a:solidFill>
              </a:rPr>
              <a:t>First</a:t>
            </a:r>
            <a:r>
              <a:rPr lang="hu-HU" sz="2000" dirty="0">
                <a:solidFill>
                  <a:schemeClr val="tx1"/>
                </a:solidFill>
              </a:rPr>
              <a:t>  I, </a:t>
            </a:r>
            <a:r>
              <a:rPr lang="hu-HU" sz="2000" dirty="0" err="1">
                <a:solidFill>
                  <a:schemeClr val="tx1"/>
                </a:solidFill>
              </a:rPr>
              <a:t>personally</a:t>
            </a:r>
            <a:r>
              <a:rPr lang="hu-HU" sz="2000" dirty="0">
                <a:solidFill>
                  <a:schemeClr val="tx1"/>
                </a:solidFill>
              </a:rPr>
              <a:t>,  </a:t>
            </a:r>
            <a:r>
              <a:rPr lang="hu-HU" sz="2000" dirty="0" err="1">
                <a:solidFill>
                  <a:schemeClr val="tx1"/>
                </a:solidFill>
              </a:rPr>
              <a:t>did</a:t>
            </a:r>
            <a:r>
              <a:rPr lang="hu-HU" sz="2000" dirty="0">
                <a:solidFill>
                  <a:schemeClr val="tx1"/>
                </a:solidFill>
              </a:rPr>
              <a:t> </a:t>
            </a:r>
            <a:r>
              <a:rPr lang="hu-HU" sz="2000" dirty="0" err="1">
                <a:solidFill>
                  <a:schemeClr val="tx1"/>
                </a:solidFill>
              </a:rPr>
              <a:t>not</a:t>
            </a:r>
            <a:r>
              <a:rPr lang="hu-HU" sz="2000" dirty="0">
                <a:solidFill>
                  <a:schemeClr val="tx1"/>
                </a:solidFill>
              </a:rPr>
              <a:t> </a:t>
            </a:r>
            <a:r>
              <a:rPr lang="hu-HU" sz="2000" dirty="0" err="1">
                <a:solidFill>
                  <a:schemeClr val="tx1"/>
                </a:solidFill>
              </a:rPr>
              <a:t>like</a:t>
            </a:r>
            <a:r>
              <a:rPr lang="hu-HU" sz="2000" dirty="0">
                <a:solidFill>
                  <a:schemeClr val="tx1"/>
                </a:solidFill>
              </a:rPr>
              <a:t> </a:t>
            </a:r>
            <a:r>
              <a:rPr lang="hu-HU" sz="2000" dirty="0" err="1">
                <a:solidFill>
                  <a:schemeClr val="tx1"/>
                </a:solidFill>
              </a:rPr>
              <a:t>this</a:t>
            </a:r>
            <a:r>
              <a:rPr lang="hu-HU" sz="2000" dirty="0">
                <a:solidFill>
                  <a:schemeClr val="tx1"/>
                </a:solidFill>
              </a:rPr>
              <a:t> </a:t>
            </a:r>
            <a:r>
              <a:rPr lang="hu-HU" sz="2000" dirty="0" err="1">
                <a:solidFill>
                  <a:schemeClr val="tx1"/>
                </a:solidFill>
              </a:rPr>
              <a:t>sentence</a:t>
            </a:r>
            <a:r>
              <a:rPr lang="hu-HU" sz="2000" dirty="0">
                <a:solidFill>
                  <a:schemeClr val="tx1"/>
                </a:solidFill>
              </a:rPr>
              <a:t>. I </a:t>
            </a:r>
            <a:r>
              <a:rPr lang="hu-HU" sz="2000" dirty="0" err="1">
                <a:solidFill>
                  <a:schemeClr val="tx1"/>
                </a:solidFill>
              </a:rPr>
              <a:t>believed</a:t>
            </a:r>
            <a:r>
              <a:rPr lang="hu-HU" sz="2000" dirty="0">
                <a:solidFill>
                  <a:schemeClr val="tx1"/>
                </a:solidFill>
              </a:rPr>
              <a:t> </a:t>
            </a:r>
            <a:r>
              <a:rPr lang="hu-HU" sz="2000" dirty="0" err="1">
                <a:solidFill>
                  <a:schemeClr val="tx1"/>
                </a:solidFill>
              </a:rPr>
              <a:t>that</a:t>
            </a:r>
            <a:r>
              <a:rPr lang="hu-HU" sz="2000" dirty="0">
                <a:solidFill>
                  <a:schemeClr val="tx1"/>
                </a:solidFill>
              </a:rPr>
              <a:t> </a:t>
            </a:r>
            <a:r>
              <a:rPr lang="hu-HU" sz="2000" dirty="0" err="1">
                <a:solidFill>
                  <a:schemeClr val="tx1"/>
                </a:solidFill>
              </a:rPr>
              <a:t>it</a:t>
            </a:r>
            <a:r>
              <a:rPr lang="hu-HU" sz="2000" dirty="0">
                <a:solidFill>
                  <a:schemeClr val="tx1"/>
                </a:solidFill>
              </a:rPr>
              <a:t> </a:t>
            </a:r>
            <a:r>
              <a:rPr lang="hu-HU" sz="2000" dirty="0" err="1">
                <a:solidFill>
                  <a:schemeClr val="tx1"/>
                </a:solidFill>
              </a:rPr>
              <a:t>simply</a:t>
            </a:r>
            <a:r>
              <a:rPr lang="hu-HU" sz="2000" dirty="0">
                <a:solidFill>
                  <a:schemeClr val="tx1"/>
                </a:solidFill>
              </a:rPr>
              <a:t> </a:t>
            </a:r>
            <a:endParaRPr lang="hu-HU" sz="2000" dirty="0" smtClean="0">
              <a:solidFill>
                <a:schemeClr val="tx1"/>
              </a:solidFill>
            </a:endParaRPr>
          </a:p>
          <a:p>
            <a:pPr algn="l"/>
            <a:r>
              <a:rPr lang="hu-HU" sz="2000" dirty="0" err="1" smtClean="0">
                <a:solidFill>
                  <a:schemeClr val="tx1"/>
                </a:solidFill>
              </a:rPr>
              <a:t>pushes</a:t>
            </a:r>
            <a:r>
              <a:rPr lang="hu-HU" sz="2000" dirty="0" smtClean="0">
                <a:solidFill>
                  <a:schemeClr val="tx1"/>
                </a:solidFill>
              </a:rPr>
              <a:t> </a:t>
            </a:r>
            <a:r>
              <a:rPr lang="hu-HU" sz="2000" dirty="0" err="1" smtClean="0">
                <a:solidFill>
                  <a:schemeClr val="tx1"/>
                </a:solidFill>
              </a:rPr>
              <a:t>the</a:t>
            </a:r>
            <a:r>
              <a:rPr lang="hu-HU" sz="2000" dirty="0" smtClean="0">
                <a:solidFill>
                  <a:schemeClr val="tx1"/>
                </a:solidFill>
              </a:rPr>
              <a:t> </a:t>
            </a:r>
            <a:r>
              <a:rPr lang="hu-HU" sz="2000" dirty="0" err="1">
                <a:solidFill>
                  <a:schemeClr val="tx1"/>
                </a:solidFill>
              </a:rPr>
              <a:t>problems</a:t>
            </a:r>
            <a:r>
              <a:rPr lang="hu-HU" sz="2000" dirty="0">
                <a:solidFill>
                  <a:schemeClr val="tx1"/>
                </a:solidFill>
              </a:rPr>
              <a:t> of </a:t>
            </a:r>
            <a:r>
              <a:rPr lang="hu-HU" sz="2000" dirty="0" err="1">
                <a:solidFill>
                  <a:schemeClr val="tx1"/>
                </a:solidFill>
              </a:rPr>
              <a:t>biology</a:t>
            </a:r>
            <a:r>
              <a:rPr lang="hu-HU" sz="2000" dirty="0">
                <a:solidFill>
                  <a:schemeClr val="tx1"/>
                </a:solidFill>
              </a:rPr>
              <a:t> </a:t>
            </a:r>
            <a:r>
              <a:rPr lang="hu-HU" sz="2000" dirty="0" err="1">
                <a:solidFill>
                  <a:schemeClr val="tx1"/>
                </a:solidFill>
              </a:rPr>
              <a:t>to</a:t>
            </a:r>
            <a:r>
              <a:rPr lang="hu-HU" sz="2000" dirty="0">
                <a:solidFill>
                  <a:schemeClr val="tx1"/>
                </a:solidFill>
              </a:rPr>
              <a:t> a </a:t>
            </a:r>
            <a:r>
              <a:rPr lang="hu-HU" sz="2000" dirty="0" err="1">
                <a:solidFill>
                  <a:schemeClr val="tx1"/>
                </a:solidFill>
              </a:rPr>
              <a:t>level</a:t>
            </a:r>
            <a:r>
              <a:rPr lang="hu-HU" sz="2000" dirty="0">
                <a:solidFill>
                  <a:schemeClr val="tx1"/>
                </a:solidFill>
              </a:rPr>
              <a:t> </a:t>
            </a:r>
            <a:r>
              <a:rPr lang="hu-HU" sz="2000" dirty="0" err="1">
                <a:solidFill>
                  <a:schemeClr val="tx1"/>
                </a:solidFill>
              </a:rPr>
              <a:t>where</a:t>
            </a:r>
            <a:r>
              <a:rPr lang="hu-HU" sz="2000" dirty="0">
                <a:solidFill>
                  <a:schemeClr val="tx1"/>
                </a:solidFill>
              </a:rPr>
              <a:t> </a:t>
            </a:r>
            <a:r>
              <a:rPr lang="hu-HU" sz="2000" dirty="0" err="1">
                <a:solidFill>
                  <a:schemeClr val="tx1"/>
                </a:solidFill>
              </a:rPr>
              <a:t>they</a:t>
            </a:r>
            <a:r>
              <a:rPr lang="hu-HU" sz="2000" dirty="0">
                <a:solidFill>
                  <a:schemeClr val="tx1"/>
                </a:solidFill>
              </a:rPr>
              <a:t> </a:t>
            </a:r>
            <a:r>
              <a:rPr lang="hu-HU" sz="2000" dirty="0" err="1">
                <a:solidFill>
                  <a:schemeClr val="tx1"/>
                </a:solidFill>
              </a:rPr>
              <a:t>cannot</a:t>
            </a:r>
            <a:r>
              <a:rPr lang="hu-HU" sz="2000" dirty="0">
                <a:solidFill>
                  <a:schemeClr val="tx1"/>
                </a:solidFill>
              </a:rPr>
              <a:t> be </a:t>
            </a:r>
            <a:endParaRPr lang="hu-HU" sz="2000" dirty="0" smtClean="0">
              <a:solidFill>
                <a:schemeClr val="tx1"/>
              </a:solidFill>
            </a:endParaRPr>
          </a:p>
          <a:p>
            <a:pPr algn="l"/>
            <a:r>
              <a:rPr lang="hu-HU" sz="2000" dirty="0" err="1" smtClean="0">
                <a:solidFill>
                  <a:schemeClr val="tx1"/>
                </a:solidFill>
              </a:rPr>
              <a:t>manageable</a:t>
            </a:r>
            <a:r>
              <a:rPr lang="hu-HU" sz="2000" dirty="0">
                <a:solidFill>
                  <a:schemeClr val="tx1"/>
                </a:solidFill>
              </a:rPr>
              <a:t>.</a:t>
            </a:r>
          </a:p>
          <a:p>
            <a:pPr algn="l"/>
            <a:endParaRPr lang="hu-HU" sz="2000" dirty="0">
              <a:solidFill>
                <a:schemeClr val="tx1"/>
              </a:solidFill>
            </a:endParaRPr>
          </a:p>
          <a:p>
            <a:pPr algn="l"/>
            <a:r>
              <a:rPr lang="hu-HU" sz="2000" dirty="0" err="1">
                <a:solidFill>
                  <a:schemeClr val="tx1"/>
                </a:solidFill>
              </a:rPr>
              <a:t>Perhaps</a:t>
            </a:r>
            <a:r>
              <a:rPr lang="hu-HU" sz="2000" dirty="0">
                <a:solidFill>
                  <a:schemeClr val="tx1"/>
                </a:solidFill>
              </a:rPr>
              <a:t> </a:t>
            </a:r>
            <a:r>
              <a:rPr lang="hu-HU" sz="2000" dirty="0" err="1">
                <a:solidFill>
                  <a:schemeClr val="tx1"/>
                </a:solidFill>
              </a:rPr>
              <a:t>it</a:t>
            </a:r>
            <a:r>
              <a:rPr lang="hu-HU" sz="2000" dirty="0">
                <a:solidFill>
                  <a:schemeClr val="tx1"/>
                </a:solidFill>
              </a:rPr>
              <a:t> is </a:t>
            </a:r>
            <a:r>
              <a:rPr lang="hu-HU" sz="2000" dirty="0" err="1">
                <a:solidFill>
                  <a:schemeClr val="tx1"/>
                </a:solidFill>
              </a:rPr>
              <a:t>true</a:t>
            </a:r>
            <a:r>
              <a:rPr lang="hu-HU" sz="2000" dirty="0">
                <a:solidFill>
                  <a:schemeClr val="tx1"/>
                </a:solidFill>
              </a:rPr>
              <a:t> </a:t>
            </a:r>
            <a:r>
              <a:rPr lang="hu-HU" sz="2000" dirty="0" err="1">
                <a:solidFill>
                  <a:schemeClr val="tx1"/>
                </a:solidFill>
              </a:rPr>
              <a:t>in</a:t>
            </a:r>
            <a:r>
              <a:rPr lang="hu-HU" sz="2000" dirty="0">
                <a:solidFill>
                  <a:schemeClr val="tx1"/>
                </a:solidFill>
              </a:rPr>
              <a:t> part, </a:t>
            </a:r>
            <a:r>
              <a:rPr lang="hu-HU" sz="2000" dirty="0" err="1">
                <a:solidFill>
                  <a:schemeClr val="tx1"/>
                </a:solidFill>
              </a:rPr>
              <a:t>but</a:t>
            </a:r>
            <a:r>
              <a:rPr lang="hu-HU" sz="2000" dirty="0">
                <a:solidFill>
                  <a:schemeClr val="tx1"/>
                </a:solidFill>
              </a:rPr>
              <a:t>: </a:t>
            </a:r>
            <a:r>
              <a:rPr lang="hu-HU" sz="2000" dirty="0" err="1">
                <a:solidFill>
                  <a:schemeClr val="tx1"/>
                </a:solidFill>
              </a:rPr>
              <a:t>the</a:t>
            </a:r>
            <a:r>
              <a:rPr lang="hu-HU" sz="2000" dirty="0">
                <a:solidFill>
                  <a:schemeClr val="tx1"/>
                </a:solidFill>
              </a:rPr>
              <a:t> </a:t>
            </a:r>
            <a:r>
              <a:rPr lang="hu-HU" sz="2000" dirty="0" err="1">
                <a:solidFill>
                  <a:schemeClr val="tx1"/>
                </a:solidFill>
              </a:rPr>
              <a:t>techniques</a:t>
            </a:r>
            <a:r>
              <a:rPr lang="hu-HU" sz="2000" dirty="0">
                <a:solidFill>
                  <a:schemeClr val="tx1"/>
                </a:solidFill>
              </a:rPr>
              <a:t> </a:t>
            </a:r>
            <a:r>
              <a:rPr lang="hu-HU" sz="2000" dirty="0" err="1">
                <a:solidFill>
                  <a:schemeClr val="tx1"/>
                </a:solidFill>
              </a:rPr>
              <a:t>are</a:t>
            </a:r>
            <a:r>
              <a:rPr lang="hu-HU" sz="2000" dirty="0">
                <a:solidFill>
                  <a:schemeClr val="tx1"/>
                </a:solidFill>
              </a:rPr>
              <a:t> </a:t>
            </a:r>
            <a:r>
              <a:rPr lang="hu-HU" sz="2000" dirty="0" err="1">
                <a:solidFill>
                  <a:schemeClr val="tx1"/>
                </a:solidFill>
              </a:rPr>
              <a:t>capable</a:t>
            </a:r>
            <a:r>
              <a:rPr lang="hu-HU" sz="2000" dirty="0">
                <a:solidFill>
                  <a:schemeClr val="tx1"/>
                </a:solidFill>
              </a:rPr>
              <a:t> </a:t>
            </a:r>
            <a:r>
              <a:rPr lang="hu-HU" sz="2000" dirty="0" err="1">
                <a:solidFill>
                  <a:schemeClr val="tx1"/>
                </a:solidFill>
              </a:rPr>
              <a:t>to</a:t>
            </a:r>
            <a:r>
              <a:rPr lang="hu-HU" sz="2000" dirty="0">
                <a:solidFill>
                  <a:schemeClr val="tx1"/>
                </a:solidFill>
              </a:rPr>
              <a:t> </a:t>
            </a:r>
            <a:r>
              <a:rPr lang="hu-HU" sz="2000" dirty="0" err="1">
                <a:solidFill>
                  <a:schemeClr val="tx1"/>
                </a:solidFill>
              </a:rPr>
              <a:t>identify</a:t>
            </a:r>
            <a:r>
              <a:rPr lang="hu-HU" sz="2000" dirty="0">
                <a:solidFill>
                  <a:schemeClr val="tx1"/>
                </a:solidFill>
              </a:rPr>
              <a:t> </a:t>
            </a:r>
          </a:p>
          <a:p>
            <a:pPr algn="l"/>
            <a:r>
              <a:rPr lang="hu-HU" sz="2000" dirty="0" err="1">
                <a:solidFill>
                  <a:schemeClr val="tx1"/>
                </a:solidFill>
              </a:rPr>
              <a:t>genes</a:t>
            </a:r>
            <a:r>
              <a:rPr lang="hu-HU" sz="2000" dirty="0">
                <a:solidFill>
                  <a:schemeClr val="tx1"/>
                </a:solidFill>
              </a:rPr>
              <a:t> </a:t>
            </a:r>
            <a:r>
              <a:rPr lang="hu-HU" sz="2000" dirty="0" err="1">
                <a:solidFill>
                  <a:schemeClr val="tx1"/>
                </a:solidFill>
              </a:rPr>
              <a:t>in</a:t>
            </a:r>
            <a:r>
              <a:rPr lang="hu-HU" sz="2000" dirty="0">
                <a:solidFill>
                  <a:schemeClr val="tx1"/>
                </a:solidFill>
              </a:rPr>
              <a:t> </a:t>
            </a:r>
            <a:r>
              <a:rPr lang="hu-HU" sz="2000" dirty="0" err="1">
                <a:solidFill>
                  <a:schemeClr val="tx1"/>
                </a:solidFill>
              </a:rPr>
              <a:t>the</a:t>
            </a:r>
            <a:r>
              <a:rPr lang="hu-HU" sz="2000" dirty="0">
                <a:solidFill>
                  <a:schemeClr val="tx1"/>
                </a:solidFill>
              </a:rPr>
              <a:t> </a:t>
            </a:r>
            <a:r>
              <a:rPr lang="hu-HU" sz="2000" dirty="0" err="1">
                <a:solidFill>
                  <a:schemeClr val="tx1"/>
                </a:solidFill>
              </a:rPr>
              <a:t>environmental</a:t>
            </a:r>
            <a:r>
              <a:rPr lang="hu-HU" sz="2000" dirty="0">
                <a:solidFill>
                  <a:schemeClr val="tx1"/>
                </a:solidFill>
              </a:rPr>
              <a:t> </a:t>
            </a:r>
            <a:r>
              <a:rPr lang="hu-HU" sz="2000" dirty="0" err="1">
                <a:solidFill>
                  <a:schemeClr val="tx1"/>
                </a:solidFill>
              </a:rPr>
              <a:t>sample</a:t>
            </a:r>
            <a:r>
              <a:rPr lang="hu-HU" sz="2000" dirty="0">
                <a:solidFill>
                  <a:schemeClr val="tx1"/>
                </a:solidFill>
              </a:rPr>
              <a:t>, and </a:t>
            </a:r>
            <a:r>
              <a:rPr lang="hu-HU" sz="2000" dirty="0" err="1">
                <a:solidFill>
                  <a:schemeClr val="tx1"/>
                </a:solidFill>
              </a:rPr>
              <a:t>we</a:t>
            </a:r>
            <a:r>
              <a:rPr lang="hu-HU" sz="2000" dirty="0">
                <a:solidFill>
                  <a:schemeClr val="tx1"/>
                </a:solidFill>
              </a:rPr>
              <a:t> </a:t>
            </a:r>
            <a:r>
              <a:rPr lang="hu-HU" sz="2000" dirty="0" err="1">
                <a:solidFill>
                  <a:schemeClr val="tx1"/>
                </a:solidFill>
              </a:rPr>
              <a:t>do</a:t>
            </a:r>
            <a:r>
              <a:rPr lang="hu-HU" sz="2000" dirty="0">
                <a:solidFill>
                  <a:schemeClr val="tx1"/>
                </a:solidFill>
              </a:rPr>
              <a:t> </a:t>
            </a:r>
            <a:r>
              <a:rPr lang="hu-HU" sz="2000" dirty="0" err="1">
                <a:solidFill>
                  <a:schemeClr val="tx1"/>
                </a:solidFill>
              </a:rPr>
              <a:t>not</a:t>
            </a:r>
            <a:r>
              <a:rPr lang="hu-HU" sz="2000" dirty="0">
                <a:solidFill>
                  <a:schemeClr val="tx1"/>
                </a:solidFill>
              </a:rPr>
              <a:t> </a:t>
            </a:r>
            <a:r>
              <a:rPr lang="hu-HU" sz="2000" dirty="0" err="1">
                <a:solidFill>
                  <a:schemeClr val="tx1"/>
                </a:solidFill>
              </a:rPr>
              <a:t>know</a:t>
            </a:r>
            <a:r>
              <a:rPr lang="hu-HU" sz="2000" dirty="0">
                <a:solidFill>
                  <a:schemeClr val="tx1"/>
                </a:solidFill>
              </a:rPr>
              <a:t> </a:t>
            </a:r>
            <a:r>
              <a:rPr lang="hu-HU" sz="2000" dirty="0" err="1">
                <a:solidFill>
                  <a:schemeClr val="tx1"/>
                </a:solidFill>
              </a:rPr>
              <a:t>the</a:t>
            </a:r>
            <a:r>
              <a:rPr lang="hu-HU" sz="2000" dirty="0">
                <a:solidFill>
                  <a:schemeClr val="tx1"/>
                </a:solidFill>
              </a:rPr>
              <a:t> </a:t>
            </a:r>
            <a:r>
              <a:rPr lang="hu-HU" sz="2000" dirty="0" err="1">
                <a:solidFill>
                  <a:schemeClr val="tx1"/>
                </a:solidFill>
              </a:rPr>
              <a:t>identity</a:t>
            </a:r>
            <a:r>
              <a:rPr lang="hu-HU" sz="2000" dirty="0">
                <a:solidFill>
                  <a:schemeClr val="tx1"/>
                </a:solidFill>
              </a:rPr>
              <a:t> of</a:t>
            </a:r>
          </a:p>
          <a:p>
            <a:pPr algn="l"/>
            <a:r>
              <a:rPr lang="hu-HU" sz="2000" dirty="0" err="1">
                <a:solidFill>
                  <a:schemeClr val="tx1"/>
                </a:solidFill>
              </a:rPr>
              <a:t>the</a:t>
            </a:r>
            <a:r>
              <a:rPr lang="hu-HU" sz="2000" dirty="0">
                <a:solidFill>
                  <a:schemeClr val="tx1"/>
                </a:solidFill>
              </a:rPr>
              <a:t> species </a:t>
            </a:r>
            <a:r>
              <a:rPr lang="hu-HU" sz="2000" dirty="0" err="1">
                <a:solidFill>
                  <a:schemeClr val="tx1"/>
                </a:solidFill>
              </a:rPr>
              <a:t>that</a:t>
            </a:r>
            <a:r>
              <a:rPr lang="hu-HU" sz="2000" dirty="0">
                <a:solidFill>
                  <a:schemeClr val="tx1"/>
                </a:solidFill>
              </a:rPr>
              <a:t> </a:t>
            </a:r>
            <a:r>
              <a:rPr lang="hu-HU" sz="2000" dirty="0" err="1" smtClean="0">
                <a:solidFill>
                  <a:schemeClr val="tx1"/>
                </a:solidFill>
              </a:rPr>
              <a:t>produce</a:t>
            </a:r>
            <a:r>
              <a:rPr lang="hu-HU" sz="2000" dirty="0" smtClean="0">
                <a:solidFill>
                  <a:schemeClr val="tx1"/>
                </a:solidFill>
              </a:rPr>
              <a:t> </a:t>
            </a:r>
            <a:r>
              <a:rPr lang="hu-HU" sz="2000" dirty="0" err="1">
                <a:solidFill>
                  <a:schemeClr val="tx1"/>
                </a:solidFill>
              </a:rPr>
              <a:t>that</a:t>
            </a:r>
            <a:r>
              <a:rPr lang="hu-HU" sz="2000" dirty="0">
                <a:solidFill>
                  <a:schemeClr val="tx1"/>
                </a:solidFill>
              </a:rPr>
              <a:t> </a:t>
            </a:r>
            <a:r>
              <a:rPr lang="hu-HU" sz="2000" dirty="0" err="1">
                <a:solidFill>
                  <a:schemeClr val="tx1"/>
                </a:solidFill>
              </a:rPr>
              <a:t>gene</a:t>
            </a:r>
            <a:r>
              <a:rPr lang="hu-HU" sz="2000" dirty="0">
                <a:solidFill>
                  <a:schemeClr val="tx1"/>
                </a:solidFill>
              </a:rPr>
              <a:t>!</a:t>
            </a:r>
          </a:p>
          <a:p>
            <a:pPr algn="l"/>
            <a:endParaRPr lang="hu-HU" sz="2000" dirty="0">
              <a:solidFill>
                <a:schemeClr val="tx1"/>
              </a:solidFill>
            </a:endParaRPr>
          </a:p>
          <a:p>
            <a:pPr algn="l"/>
            <a:r>
              <a:rPr lang="hu-HU" sz="2000" dirty="0" err="1">
                <a:solidFill>
                  <a:schemeClr val="tx1"/>
                </a:solidFill>
              </a:rPr>
              <a:t>That</a:t>
            </a:r>
            <a:r>
              <a:rPr lang="hu-HU" sz="2000" dirty="0">
                <a:solidFill>
                  <a:schemeClr val="tx1"/>
                </a:solidFill>
              </a:rPr>
              <a:t> is </a:t>
            </a:r>
            <a:r>
              <a:rPr lang="hu-HU" sz="2000" dirty="0" err="1">
                <a:solidFill>
                  <a:schemeClr val="tx1"/>
                </a:solidFill>
              </a:rPr>
              <a:t>the</a:t>
            </a:r>
            <a:r>
              <a:rPr lang="hu-HU" sz="2000" dirty="0">
                <a:solidFill>
                  <a:schemeClr val="tx1"/>
                </a:solidFill>
              </a:rPr>
              <a:t> </a:t>
            </a:r>
            <a:r>
              <a:rPr lang="hu-HU" sz="2000" dirty="0" err="1">
                <a:solidFill>
                  <a:schemeClr val="tx1"/>
                </a:solidFill>
              </a:rPr>
              <a:t>meaning</a:t>
            </a:r>
            <a:r>
              <a:rPr lang="hu-HU" sz="2000" dirty="0">
                <a:solidFill>
                  <a:schemeClr val="tx1"/>
                </a:solidFill>
              </a:rPr>
              <a:t> of </a:t>
            </a:r>
            <a:r>
              <a:rPr lang="hu-HU" sz="2000" dirty="0" err="1">
                <a:solidFill>
                  <a:schemeClr val="tx1"/>
                </a:solidFill>
              </a:rPr>
              <a:t>this</a:t>
            </a:r>
            <a:r>
              <a:rPr lang="hu-HU" sz="2000" dirty="0">
                <a:solidFill>
                  <a:schemeClr val="tx1"/>
                </a:solidFill>
              </a:rPr>
              <a:t> </a:t>
            </a:r>
            <a:r>
              <a:rPr lang="hu-HU" sz="2000" dirty="0" err="1">
                <a:solidFill>
                  <a:schemeClr val="tx1"/>
                </a:solidFill>
              </a:rPr>
              <a:t>sentence</a:t>
            </a:r>
            <a:r>
              <a:rPr lang="hu-HU" sz="2000" dirty="0">
                <a:solidFill>
                  <a:schemeClr val="tx1"/>
                </a:solidFill>
              </a:rPr>
              <a:t>, and: </a:t>
            </a:r>
            <a:r>
              <a:rPr lang="hu-HU" sz="2000" dirty="0" err="1">
                <a:solidFill>
                  <a:schemeClr val="tx1"/>
                </a:solidFill>
              </a:rPr>
              <a:t>this</a:t>
            </a:r>
            <a:r>
              <a:rPr lang="hu-HU" sz="2000" dirty="0">
                <a:solidFill>
                  <a:schemeClr val="tx1"/>
                </a:solidFill>
              </a:rPr>
              <a:t> is </a:t>
            </a:r>
            <a:r>
              <a:rPr lang="hu-HU" sz="2000" dirty="0" err="1">
                <a:solidFill>
                  <a:schemeClr val="tx1"/>
                </a:solidFill>
              </a:rPr>
              <a:t>the</a:t>
            </a:r>
            <a:r>
              <a:rPr lang="hu-HU" sz="2000" dirty="0">
                <a:solidFill>
                  <a:schemeClr val="tx1"/>
                </a:solidFill>
              </a:rPr>
              <a:t> </a:t>
            </a:r>
            <a:r>
              <a:rPr lang="hu-HU" sz="2000" dirty="0" err="1">
                <a:solidFill>
                  <a:schemeClr val="tx1"/>
                </a:solidFill>
              </a:rPr>
              <a:t>beginning</a:t>
            </a:r>
            <a:r>
              <a:rPr lang="hu-HU" sz="2000" dirty="0">
                <a:solidFill>
                  <a:schemeClr val="tx1"/>
                </a:solidFill>
              </a:rPr>
              <a:t> of </a:t>
            </a:r>
            <a:r>
              <a:rPr lang="hu-HU" sz="2000" dirty="0" err="1">
                <a:solidFill>
                  <a:schemeClr val="tx1"/>
                </a:solidFill>
              </a:rPr>
              <a:t>the</a:t>
            </a:r>
            <a:r>
              <a:rPr lang="hu-HU" sz="2000" dirty="0">
                <a:solidFill>
                  <a:schemeClr val="tx1"/>
                </a:solidFill>
              </a:rPr>
              <a:t> end </a:t>
            </a:r>
          </a:p>
          <a:p>
            <a:pPr algn="l"/>
            <a:r>
              <a:rPr lang="hu-HU" sz="2000" dirty="0">
                <a:solidFill>
                  <a:schemeClr val="tx1"/>
                </a:solidFill>
              </a:rPr>
              <a:t>of </a:t>
            </a:r>
            <a:r>
              <a:rPr lang="hu-HU" sz="2000" dirty="0" err="1">
                <a:solidFill>
                  <a:schemeClr val="tx1"/>
                </a:solidFill>
              </a:rPr>
              <a:t>the</a:t>
            </a:r>
            <a:r>
              <a:rPr lang="hu-HU" sz="2000" dirty="0">
                <a:solidFill>
                  <a:schemeClr val="tx1"/>
                </a:solidFill>
              </a:rPr>
              <a:t> species </a:t>
            </a:r>
            <a:r>
              <a:rPr lang="hu-HU" sz="2000" dirty="0" err="1">
                <a:solidFill>
                  <a:schemeClr val="tx1"/>
                </a:solidFill>
              </a:rPr>
              <a:t>concept</a:t>
            </a:r>
            <a:r>
              <a:rPr lang="hu-HU" sz="2000" dirty="0">
                <a:solidFill>
                  <a:schemeClr val="tx1"/>
                </a:solidFill>
              </a:rPr>
              <a:t>.</a:t>
            </a:r>
          </a:p>
        </p:txBody>
      </p:sp>
    </p:spTree>
  </p:cSld>
  <p:clrMapOvr>
    <a:masterClrMapping/>
  </p:clrMapOvr>
  <p:transition>
    <p:pull dir="d"/>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p:cNvSpPr>
            <a:spLocks noGrp="1" noChangeArrowheads="1"/>
          </p:cNvSpPr>
          <p:nvPr>
            <p:ph type="ftr" sz="quarter" idx="3"/>
          </p:nvPr>
        </p:nvSpPr>
        <p:spPr/>
        <p:txBody>
          <a:bodyPr/>
          <a:lstStyle/>
          <a:p>
            <a:r>
              <a:rPr lang="en-US"/>
              <a:t>.</a:t>
            </a:r>
            <a:endParaRPr lang="en-US" sz="1400">
              <a:latin typeface="Times New Roman" pitchFamily="18" charset="0"/>
            </a:endParaRPr>
          </a:p>
        </p:txBody>
      </p:sp>
      <p:sp>
        <p:nvSpPr>
          <p:cNvPr id="2050" name="Rectangle 2"/>
          <p:cNvSpPr>
            <a:spLocks noGrp="1" noChangeArrowheads="1"/>
          </p:cNvSpPr>
          <p:nvPr>
            <p:ph type="ctrTitle"/>
          </p:nvPr>
        </p:nvSpPr>
        <p:spPr>
          <a:xfrm>
            <a:off x="685800" y="812800"/>
            <a:ext cx="7972425" cy="2286000"/>
          </a:xfrm>
        </p:spPr>
        <p:txBody>
          <a:bodyPr/>
          <a:lstStyle/>
          <a:p>
            <a:r>
              <a:rPr lang="en-US" altLang="zh-TW" sz="4800" b="0">
                <a:latin typeface="Lucida Sans" pitchFamily="34" charset="0"/>
                <a:ea typeface="PMingLiU" pitchFamily="18" charset="-120"/>
                <a:cs typeface="Times New Roman" pitchFamily="18" charset="0"/>
              </a:rPr>
              <a:t>Phylogenetic Trees</a:t>
            </a:r>
            <a:br>
              <a:rPr lang="en-US" altLang="zh-TW" sz="4800" b="0">
                <a:latin typeface="Lucida Sans" pitchFamily="34" charset="0"/>
                <a:ea typeface="PMingLiU" pitchFamily="18" charset="-120"/>
                <a:cs typeface="Times New Roman" pitchFamily="18" charset="0"/>
              </a:rPr>
            </a:br>
            <a:r>
              <a:rPr lang="en-US" altLang="zh-TW" sz="4000" b="0">
                <a:latin typeface="Lucida Sans" pitchFamily="34" charset="0"/>
                <a:ea typeface="PMingLiU" pitchFamily="18" charset="-120"/>
                <a:cs typeface="Times New Roman" pitchFamily="18" charset="0"/>
              </a:rPr>
              <a:t/>
            </a:r>
            <a:br>
              <a:rPr lang="en-US" altLang="zh-TW" sz="4000" b="0">
                <a:latin typeface="Lucida Sans" pitchFamily="34" charset="0"/>
                <a:ea typeface="PMingLiU" pitchFamily="18" charset="-120"/>
                <a:cs typeface="Times New Roman" pitchFamily="18" charset="0"/>
              </a:rPr>
            </a:br>
            <a:r>
              <a:rPr lang="en-US" altLang="zh-TW" sz="3600" b="0">
                <a:ea typeface="PMingLiU" pitchFamily="18" charset="-120"/>
                <a:cs typeface="Times New Roman" pitchFamily="18" charset="0"/>
              </a:rPr>
              <a:t>Lecture 1</a:t>
            </a:r>
          </a:p>
        </p:txBody>
      </p:sp>
      <p:pic>
        <p:nvPicPr>
          <p:cNvPr id="2054" name="Picture 6"/>
          <p:cNvPicPr>
            <a:picLocks noChangeAspect="1" noChangeArrowheads="1"/>
          </p:cNvPicPr>
          <p:nvPr/>
        </p:nvPicPr>
        <p:blipFill>
          <a:blip r:embed="rId3"/>
          <a:srcRect/>
          <a:stretch>
            <a:fillRect/>
          </a:stretch>
        </p:blipFill>
        <p:spPr bwMode="auto">
          <a:xfrm>
            <a:off x="1066800" y="3594100"/>
            <a:ext cx="7086600" cy="2393950"/>
          </a:xfrm>
          <a:prstGeom prst="rect">
            <a:avLst/>
          </a:prstGeom>
          <a:noFill/>
          <a:ln w="9525">
            <a:noFill/>
            <a:miter lim="800000"/>
            <a:headEnd/>
            <a:tailEnd/>
          </a:ln>
          <a:effectLst/>
        </p:spPr>
      </p:pic>
      <p:sp>
        <p:nvSpPr>
          <p:cNvPr id="2055" name="Text Box 7"/>
          <p:cNvSpPr txBox="1">
            <a:spLocks noChangeArrowheads="1"/>
          </p:cNvSpPr>
          <p:nvPr/>
        </p:nvSpPr>
        <p:spPr bwMode="auto">
          <a:xfrm>
            <a:off x="6199188" y="6491288"/>
            <a:ext cx="2455862" cy="244475"/>
          </a:xfrm>
          <a:prstGeom prst="rect">
            <a:avLst/>
          </a:prstGeom>
          <a:noFill/>
          <a:ln w="28575">
            <a:noFill/>
            <a:miter lim="800000"/>
            <a:headEnd/>
            <a:tailEnd/>
          </a:ln>
          <a:effectLst/>
        </p:spPr>
        <p:txBody>
          <a:bodyPr wrap="none" lIns="90000" tIns="46800" rIns="90000" bIns="46800">
            <a:spAutoFit/>
          </a:bodyPr>
          <a:lstStyle/>
          <a:p>
            <a:r>
              <a:rPr lang="en-US" altLang="zh-TW" sz="1000" b="0">
                <a:solidFill>
                  <a:schemeClr val="tx1"/>
                </a:solidFill>
                <a:latin typeface="Times New Roman" pitchFamily="18" charset="0"/>
                <a:ea typeface="PMingLiU" pitchFamily="18" charset="-120"/>
              </a:rPr>
              <a:t>Credits: N. Friedman, D. Geiger , S. Moran, </a:t>
            </a:r>
          </a:p>
        </p:txBody>
      </p:sp>
      <p:sp>
        <p:nvSpPr>
          <p:cNvPr id="2056" name="Text Box 8"/>
          <p:cNvSpPr txBox="1">
            <a:spLocks noChangeArrowheads="1"/>
          </p:cNvSpPr>
          <p:nvPr/>
        </p:nvSpPr>
        <p:spPr bwMode="auto">
          <a:xfrm>
            <a:off x="239713" y="6149975"/>
            <a:ext cx="184150" cy="457200"/>
          </a:xfrm>
          <a:prstGeom prst="rect">
            <a:avLst/>
          </a:prstGeom>
          <a:noFill/>
          <a:ln w="9525" algn="ctr">
            <a:noFill/>
            <a:miter lim="800000"/>
            <a:headEnd/>
            <a:tailEnd/>
          </a:ln>
          <a:effectLst/>
        </p:spPr>
        <p:txBody>
          <a:bodyPr wrap="none">
            <a:spAutoFit/>
          </a:bodyPr>
          <a:lstStyle/>
          <a:p>
            <a:endParaRPr lang="zh-TW" altLang="en-US">
              <a:ea typeface="PMingLiU" pitchFamily="18" charset="-12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a számának helye 4"/>
          <p:cNvSpPr>
            <a:spLocks noGrp="1"/>
          </p:cNvSpPr>
          <p:nvPr>
            <p:ph type="sldNum" sz="quarter" idx="11"/>
          </p:nvPr>
        </p:nvSpPr>
        <p:spPr/>
        <p:txBody>
          <a:bodyPr/>
          <a:lstStyle/>
          <a:p>
            <a:fld id="{6711CC0F-829E-495D-97E3-F1149778FC35}" type="slidenum">
              <a:rPr lang="en-US"/>
              <a:pPr/>
              <a:t>8</a:t>
            </a:fld>
            <a:endParaRPr lang="en-US"/>
          </a:p>
        </p:txBody>
      </p:sp>
      <p:sp>
        <p:nvSpPr>
          <p:cNvPr id="50178" name="Rectangle 2"/>
          <p:cNvSpPr>
            <a:spLocks noGrp="1" noChangeArrowheads="1"/>
          </p:cNvSpPr>
          <p:nvPr>
            <p:ph type="title"/>
          </p:nvPr>
        </p:nvSpPr>
        <p:spPr/>
        <p:txBody>
          <a:bodyPr/>
          <a:lstStyle/>
          <a:p>
            <a:r>
              <a:rPr lang="en-US" altLang="zh-TW" b="0">
                <a:ea typeface="PMingLiU" pitchFamily="18" charset="-120"/>
              </a:rPr>
              <a:t>Evolution</a:t>
            </a:r>
          </a:p>
        </p:txBody>
      </p:sp>
      <p:sp>
        <p:nvSpPr>
          <p:cNvPr id="50179" name="Rectangle 3"/>
          <p:cNvSpPr>
            <a:spLocks noGrp="1" noChangeArrowheads="1"/>
          </p:cNvSpPr>
          <p:nvPr>
            <p:ph type="body" idx="1"/>
          </p:nvPr>
        </p:nvSpPr>
        <p:spPr>
          <a:xfrm>
            <a:off x="300038" y="1311275"/>
            <a:ext cx="4271962" cy="5113338"/>
          </a:xfrm>
        </p:spPr>
        <p:txBody>
          <a:bodyPr/>
          <a:lstStyle/>
          <a:p>
            <a:pPr>
              <a:lnSpc>
                <a:spcPct val="90000"/>
              </a:lnSpc>
              <a:buFont typeface="Monotype Sorts" pitchFamily="2" charset="2"/>
              <a:buNone/>
            </a:pPr>
            <a:r>
              <a:rPr lang="en-US" altLang="zh-TW" sz="2400">
                <a:latin typeface="Comic Sans MS" pitchFamily="66" charset="0"/>
                <a:ea typeface="PMingLiU" pitchFamily="18" charset="-120"/>
              </a:rPr>
              <a:t>Evolution of new organisms is driven by</a:t>
            </a:r>
          </a:p>
          <a:p>
            <a:pPr>
              <a:lnSpc>
                <a:spcPct val="90000"/>
              </a:lnSpc>
            </a:pPr>
            <a:r>
              <a:rPr lang="en-US" altLang="zh-TW" sz="2400" b="1">
                <a:latin typeface="Comic Sans MS" pitchFamily="66" charset="0"/>
                <a:ea typeface="PMingLiU" pitchFamily="18" charset="-120"/>
              </a:rPr>
              <a:t>Diversity</a:t>
            </a:r>
          </a:p>
          <a:p>
            <a:pPr lvl="1">
              <a:lnSpc>
                <a:spcPct val="90000"/>
              </a:lnSpc>
            </a:pPr>
            <a:r>
              <a:rPr lang="en-US" altLang="zh-TW" sz="2400">
                <a:latin typeface="Comic Sans MS" pitchFamily="66" charset="0"/>
                <a:ea typeface="PMingLiU" pitchFamily="18" charset="-120"/>
              </a:rPr>
              <a:t>Different individuals carry different variants of the same basic blue print</a:t>
            </a:r>
            <a:endParaRPr lang="en-US" altLang="zh-TW" sz="2400" b="1">
              <a:latin typeface="Comic Sans MS" pitchFamily="66" charset="0"/>
              <a:ea typeface="PMingLiU" pitchFamily="18" charset="-120"/>
            </a:endParaRPr>
          </a:p>
          <a:p>
            <a:pPr>
              <a:lnSpc>
                <a:spcPct val="90000"/>
              </a:lnSpc>
            </a:pPr>
            <a:r>
              <a:rPr lang="en-US" altLang="zh-TW" sz="2400" b="1">
                <a:latin typeface="Comic Sans MS" pitchFamily="66" charset="0"/>
                <a:ea typeface="PMingLiU" pitchFamily="18" charset="-120"/>
              </a:rPr>
              <a:t>Mutations</a:t>
            </a:r>
          </a:p>
          <a:p>
            <a:pPr lvl="1">
              <a:lnSpc>
                <a:spcPct val="90000"/>
              </a:lnSpc>
            </a:pPr>
            <a:r>
              <a:rPr lang="en-US" altLang="zh-TW" sz="2400">
                <a:latin typeface="Comic Sans MS" pitchFamily="66" charset="0"/>
                <a:ea typeface="PMingLiU" pitchFamily="18" charset="-120"/>
              </a:rPr>
              <a:t>The DNA sequence can be changed due to single base changes, deletion/insertion of DNA segments, etc.</a:t>
            </a:r>
            <a:endParaRPr lang="en-US" altLang="zh-TW" sz="2400" b="1">
              <a:latin typeface="Comic Sans MS" pitchFamily="66" charset="0"/>
              <a:ea typeface="PMingLiU" pitchFamily="18" charset="-120"/>
            </a:endParaRPr>
          </a:p>
          <a:p>
            <a:pPr>
              <a:lnSpc>
                <a:spcPct val="90000"/>
              </a:lnSpc>
            </a:pPr>
            <a:r>
              <a:rPr lang="en-US" altLang="zh-TW" sz="2400" b="1">
                <a:latin typeface="Comic Sans MS" pitchFamily="66" charset="0"/>
                <a:ea typeface="PMingLiU" pitchFamily="18" charset="-120"/>
              </a:rPr>
              <a:t>Selection bias</a:t>
            </a:r>
            <a:endParaRPr lang="en-US" altLang="zh-TW" sz="2400">
              <a:latin typeface="Comic Sans MS" pitchFamily="66" charset="0"/>
              <a:ea typeface="PMingLiU" pitchFamily="18" charset="-120"/>
            </a:endParaRPr>
          </a:p>
        </p:txBody>
      </p:sp>
      <p:pic>
        <p:nvPicPr>
          <p:cNvPr id="50180" name="Picture 4" descr="darwin"/>
          <p:cNvPicPr>
            <a:picLocks noChangeAspect="1" noChangeArrowheads="1"/>
          </p:cNvPicPr>
          <p:nvPr/>
        </p:nvPicPr>
        <p:blipFill>
          <a:blip r:embed="rId3"/>
          <a:srcRect/>
          <a:stretch>
            <a:fillRect/>
          </a:stretch>
        </p:blipFill>
        <p:spPr bwMode="auto">
          <a:xfrm>
            <a:off x="5167313" y="1539875"/>
            <a:ext cx="3548062" cy="4724400"/>
          </a:xfrm>
          <a:prstGeom prst="rect">
            <a:avLst/>
          </a:prstGeom>
          <a:noFill/>
        </p:spPr>
      </p:pic>
    </p:spTree>
  </p:cSld>
  <p:clrMapOvr>
    <a:masterClrMapping/>
  </p:clrMapOvr>
  <p:transition>
    <p:pull dir="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a számának helye 3"/>
          <p:cNvSpPr>
            <a:spLocks noGrp="1"/>
          </p:cNvSpPr>
          <p:nvPr>
            <p:ph type="sldNum" sz="quarter" idx="11"/>
          </p:nvPr>
        </p:nvSpPr>
        <p:spPr/>
        <p:txBody>
          <a:bodyPr/>
          <a:lstStyle/>
          <a:p>
            <a:fld id="{4F62A3AE-4D18-486D-AC9F-EC268D0E6ED0}" type="slidenum">
              <a:rPr lang="en-US"/>
              <a:pPr/>
              <a:t>9</a:t>
            </a:fld>
            <a:endParaRPr lang="en-US"/>
          </a:p>
        </p:txBody>
      </p:sp>
      <p:sp>
        <p:nvSpPr>
          <p:cNvPr id="51202" name="Rectangle 2"/>
          <p:cNvSpPr>
            <a:spLocks noGrp="1" noChangeArrowheads="1"/>
          </p:cNvSpPr>
          <p:nvPr>
            <p:ph type="title"/>
          </p:nvPr>
        </p:nvSpPr>
        <p:spPr>
          <a:xfrm>
            <a:off x="350838" y="152400"/>
            <a:ext cx="8412162" cy="615950"/>
          </a:xfrm>
        </p:spPr>
        <p:txBody>
          <a:bodyPr/>
          <a:lstStyle/>
          <a:p>
            <a:r>
              <a:rPr lang="en-US" altLang="zh-TW" b="0">
                <a:ea typeface="PMingLiU" pitchFamily="18" charset="-120"/>
              </a:rPr>
              <a:t>The Tree of Life</a:t>
            </a:r>
          </a:p>
        </p:txBody>
      </p:sp>
      <p:pic>
        <p:nvPicPr>
          <p:cNvPr id="51203" name="Picture 3" descr="cell38-clean"/>
          <p:cNvPicPr>
            <a:picLocks noChangeAspect="1" noChangeArrowheads="1"/>
          </p:cNvPicPr>
          <p:nvPr/>
        </p:nvPicPr>
        <p:blipFill>
          <a:blip r:embed="rId3" cstate="print"/>
          <a:srcRect/>
          <a:stretch>
            <a:fillRect/>
          </a:stretch>
        </p:blipFill>
        <p:spPr bwMode="auto">
          <a:xfrm>
            <a:off x="2051050" y="768350"/>
            <a:ext cx="5311775" cy="5910263"/>
          </a:xfrm>
          <a:prstGeom prst="rect">
            <a:avLst/>
          </a:prstGeom>
          <a:noFill/>
        </p:spPr>
      </p:pic>
      <p:sp>
        <p:nvSpPr>
          <p:cNvPr id="51204" name="Text Box 4"/>
          <p:cNvSpPr txBox="1">
            <a:spLocks noChangeArrowheads="1"/>
          </p:cNvSpPr>
          <p:nvPr/>
        </p:nvSpPr>
        <p:spPr bwMode="auto">
          <a:xfrm rot="-5400000">
            <a:off x="798513" y="5656263"/>
            <a:ext cx="1739900" cy="304800"/>
          </a:xfrm>
          <a:prstGeom prst="rect">
            <a:avLst/>
          </a:prstGeom>
          <a:noFill/>
          <a:ln w="12700">
            <a:noFill/>
            <a:miter lim="800000"/>
            <a:headEnd/>
            <a:tailEnd/>
          </a:ln>
          <a:effectLst/>
        </p:spPr>
        <p:txBody>
          <a:bodyPr wrap="none" anchor="ctr">
            <a:spAutoFit/>
          </a:bodyPr>
          <a:lstStyle/>
          <a:p>
            <a:r>
              <a:rPr lang="en-US" altLang="zh-TW" sz="1400">
                <a:solidFill>
                  <a:schemeClr val="tx1"/>
                </a:solidFill>
                <a:latin typeface="Times New Roman" pitchFamily="18" charset="0"/>
                <a:ea typeface="PMingLiU" pitchFamily="18" charset="-120"/>
              </a:rPr>
              <a:t>Source: Alberts et al</a:t>
            </a:r>
          </a:p>
        </p:txBody>
      </p:sp>
    </p:spTree>
  </p:cSld>
  <p:clrMapOvr>
    <a:masterClrMapping/>
  </p:clrMapOvr>
  <p:transition>
    <p:pull dir="d"/>
  </p:transition>
  <p:timing>
    <p:tnLst>
      <p:par>
        <p:cTn id="1" dur="indefinite" restart="never" nodeType="tmRoot"/>
      </p:par>
    </p:tnLst>
  </p:timing>
</p:sld>
</file>

<file path=ppt/theme/theme1.xml><?xml version="1.0" encoding="utf-8"?>
<a:theme xmlns:a="http://schemas.openxmlformats.org/drawingml/2006/main" name="class1">
  <a:themeElements>
    <a:clrScheme name="">
      <a:dk1>
        <a:srgbClr val="000000"/>
      </a:dk1>
      <a:lt1>
        <a:srgbClr val="AED1EE"/>
      </a:lt1>
      <a:dk2>
        <a:srgbClr val="000000"/>
      </a:dk2>
      <a:lt2>
        <a:srgbClr val="919191"/>
      </a:lt2>
      <a:accent1>
        <a:srgbClr val="618FFD"/>
      </a:accent1>
      <a:accent2>
        <a:srgbClr val="00AE00"/>
      </a:accent2>
      <a:accent3>
        <a:srgbClr val="D3E5F5"/>
      </a:accent3>
      <a:accent4>
        <a:srgbClr val="000000"/>
      </a:accent4>
      <a:accent5>
        <a:srgbClr val="B7C6FE"/>
      </a:accent5>
      <a:accent6>
        <a:srgbClr val="009D00"/>
      </a:accent6>
      <a:hlink>
        <a:srgbClr val="E30127"/>
      </a:hlink>
      <a:folHlink>
        <a:srgbClr val="CECECE"/>
      </a:folHlink>
    </a:clrScheme>
    <a:fontScheme name="class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tx1"/>
        </a:solid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1" i="0" u="none" strike="noStrike" cap="none" normalizeH="0" baseline="0" smtClean="0">
            <a:ln>
              <a:noFill/>
            </a:ln>
            <a:solidFill>
              <a:schemeClr val="bg1"/>
            </a:solidFill>
            <a:effectLst/>
            <a:latin typeface="Arial" pitchFamily="34" charset="0"/>
          </a:defRPr>
        </a:defPPr>
      </a:lstStyle>
    </a:spDef>
    <a:lnDef>
      <a:spPr bwMode="auto">
        <a:xfrm>
          <a:off x="0" y="0"/>
          <a:ext cx="1" cy="1"/>
        </a:xfrm>
        <a:custGeom>
          <a:avLst/>
          <a:gdLst/>
          <a:ahLst/>
          <a:cxnLst/>
          <a:rect l="0" t="0" r="0" b="0"/>
          <a:pathLst/>
        </a:custGeom>
        <a:solidFill>
          <a:schemeClr val="tx1"/>
        </a:solid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1" i="0" u="none" strike="noStrike" cap="none" normalizeH="0" baseline="0" smtClean="0">
            <a:ln>
              <a:noFill/>
            </a:ln>
            <a:solidFill>
              <a:schemeClr val="bg1"/>
            </a:solidFill>
            <a:effectLst/>
            <a:latin typeface="Arial" pitchFamily="34" charset="0"/>
          </a:defRPr>
        </a:defPPr>
      </a:lstStyle>
    </a:lnDef>
  </a:objectDefaults>
  <a:extraClrSchemeLst>
    <a:extraClrScheme>
      <a:clrScheme name="class1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class1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class1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class1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class1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class1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class1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téma">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éma">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Pixel</Template>
  <TotalTime>4641</TotalTime>
  <Words>2142</Words>
  <Application>Microsoft PowerPoint</Application>
  <PresentationFormat>Diavetítés a képernyőre (4:3 oldalarány)</PresentationFormat>
  <Paragraphs>531</Paragraphs>
  <Slides>45</Slides>
  <Notes>39</Notes>
  <HiddenSlides>0</HiddenSlides>
  <MMClips>0</MMClips>
  <ScaleCrop>false</ScaleCrop>
  <HeadingPairs>
    <vt:vector size="6" baseType="variant">
      <vt:variant>
        <vt:lpstr>Téma</vt:lpstr>
      </vt:variant>
      <vt:variant>
        <vt:i4>1</vt:i4>
      </vt:variant>
      <vt:variant>
        <vt:lpstr>Beágyazott OLE kiszolgálók</vt:lpstr>
      </vt:variant>
      <vt:variant>
        <vt:i4>2</vt:i4>
      </vt:variant>
      <vt:variant>
        <vt:lpstr>Diacímek</vt:lpstr>
      </vt:variant>
      <vt:variant>
        <vt:i4>45</vt:i4>
      </vt:variant>
    </vt:vector>
  </HeadingPairs>
  <TitlesOfParts>
    <vt:vector size="48" baseType="lpstr">
      <vt:lpstr>class1</vt:lpstr>
      <vt:lpstr>Equation</vt:lpstr>
      <vt:lpstr>משוואה</vt:lpstr>
      <vt:lpstr>1. dia</vt:lpstr>
      <vt:lpstr>Tree of life – phylogenomics tree</vt:lpstr>
      <vt:lpstr>Diversity of E. coli strains</vt:lpstr>
      <vt:lpstr>4. dia</vt:lpstr>
      <vt:lpstr>5. dia</vt:lpstr>
      <vt:lpstr>6. dia</vt:lpstr>
      <vt:lpstr>Phylogenetic Trees  Lecture 1</vt:lpstr>
      <vt:lpstr>Evolution</vt:lpstr>
      <vt:lpstr>The Tree of Life</vt:lpstr>
      <vt:lpstr>10. dia</vt:lpstr>
      <vt:lpstr>11. dia</vt:lpstr>
      <vt:lpstr>Historical Note</vt:lpstr>
      <vt:lpstr>Morphological vs. Molecular</vt:lpstr>
      <vt:lpstr>14. dia</vt:lpstr>
      <vt:lpstr>15. dia</vt:lpstr>
      <vt:lpstr>16. dia</vt:lpstr>
      <vt:lpstr>17. dia</vt:lpstr>
      <vt:lpstr>Theory of Evolution</vt:lpstr>
      <vt:lpstr>19. dia</vt:lpstr>
      <vt:lpstr>Phylogenenetic trees</vt:lpstr>
      <vt:lpstr>Dangers in Molecular Phylogenies</vt:lpstr>
      <vt:lpstr>Gene Phylogenies</vt:lpstr>
      <vt:lpstr>Dangers of Paralogs</vt:lpstr>
      <vt:lpstr>Types of Trees</vt:lpstr>
      <vt:lpstr>Types of trees</vt:lpstr>
      <vt:lpstr>26. dia</vt:lpstr>
      <vt:lpstr>Positioning Roots in Unrooted Trees</vt:lpstr>
      <vt:lpstr>Type of Data </vt:lpstr>
      <vt:lpstr>Three Methods of Tree Construction</vt:lpstr>
      <vt:lpstr>Distance-Based Method</vt:lpstr>
      <vt:lpstr>31. dia</vt:lpstr>
      <vt:lpstr>32. dia</vt:lpstr>
      <vt:lpstr>33. dia</vt:lpstr>
      <vt:lpstr>34. dia</vt:lpstr>
      <vt:lpstr>35. dia</vt:lpstr>
      <vt:lpstr>36. dia</vt:lpstr>
      <vt:lpstr>UPGMA Clustering</vt:lpstr>
      <vt:lpstr>Example</vt:lpstr>
      <vt:lpstr>Molecular clock</vt:lpstr>
      <vt:lpstr>Molecular Clock</vt:lpstr>
      <vt:lpstr>Restrictive Correctness of UPGMA</vt:lpstr>
      <vt:lpstr>Additivity</vt:lpstr>
      <vt:lpstr>What is a Distance Matrix?</vt:lpstr>
      <vt:lpstr>Additive Distances</vt:lpstr>
      <vt:lpstr>Three objects sets are additive:</vt:lpstr>
    </vt:vector>
  </TitlesOfParts>
  <Company>CS, Technion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Phylogenetic Trees  Lecture 1</dc:title>
  <dc:creator>grolmusz</dc:creator>
  <cp:lastModifiedBy>grolmusz</cp:lastModifiedBy>
  <cp:revision>189</cp:revision>
  <dcterms:created xsi:type="dcterms:W3CDTF">1999-12-12T17:49:58Z</dcterms:created>
  <dcterms:modified xsi:type="dcterms:W3CDTF">2013-11-13T11:11:45Z</dcterms:modified>
</cp:coreProperties>
</file>