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DEA96-48C8-495D-8819-9D72710E8FAA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8293D-BB9B-4B82-A365-EBAE365A1F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bi.ac.uk/msd-srv/ssm" TargetMode="External"/><Relationship Id="rId2" Type="http://schemas.openxmlformats.org/officeDocument/2006/relationships/hyperlink" Target="http://pdb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 smtClean="0"/>
              <a:t>On</a:t>
            </a:r>
            <a:r>
              <a:rPr lang="hu-HU" dirty="0" smtClean="0"/>
              <a:t> Project </a:t>
            </a:r>
            <a:r>
              <a:rPr lang="hu-HU" dirty="0" smtClean="0"/>
              <a:t>2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Vince </a:t>
            </a:r>
            <a:r>
              <a:rPr lang="hu-HU" dirty="0" err="1" smtClean="0"/>
              <a:t>Grolmusz</a:t>
            </a:r>
            <a:endParaRPr lang="hu-HU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Suggested</a:t>
            </a:r>
            <a:r>
              <a:rPr lang="hu-HU" dirty="0" smtClean="0"/>
              <a:t> </a:t>
            </a:r>
            <a:r>
              <a:rPr lang="hu-HU" dirty="0" err="1" smtClean="0"/>
              <a:t>workflow</a:t>
            </a:r>
            <a:r>
              <a:rPr lang="hu-HU" dirty="0" smtClean="0"/>
              <a:t> </a:t>
            </a:r>
            <a:r>
              <a:rPr lang="hu-HU" dirty="0" err="1" smtClean="0"/>
              <a:t>for</a:t>
            </a:r>
            <a:r>
              <a:rPr lang="hu-HU" dirty="0" smtClean="0"/>
              <a:t> Project </a:t>
            </a:r>
            <a:r>
              <a:rPr lang="hu-HU" dirty="0" smtClean="0"/>
              <a:t>2: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 smtClean="0"/>
              <a:t>Identify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PDB </a:t>
            </a:r>
            <a:r>
              <a:rPr lang="hu-HU" dirty="0" err="1" smtClean="0"/>
              <a:t>codes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proteins</a:t>
            </a:r>
            <a:r>
              <a:rPr lang="hu-HU" dirty="0" smtClean="0"/>
              <a:t> </a:t>
            </a:r>
            <a:r>
              <a:rPr lang="hu-HU" dirty="0" err="1" smtClean="0"/>
              <a:t>of</a:t>
            </a:r>
            <a:r>
              <a:rPr lang="hu-HU" dirty="0" smtClean="0"/>
              <a:t>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organism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smtClean="0">
                <a:hlinkClick r:id="rId2"/>
              </a:rPr>
              <a:t>http://pdb.org</a:t>
            </a:r>
            <a:r>
              <a:rPr lang="hu-HU" dirty="0" smtClean="0"/>
              <a:t>; </a:t>
            </a:r>
            <a:r>
              <a:rPr lang="hu-HU" dirty="0" err="1" smtClean="0"/>
              <a:t>Save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list</a:t>
            </a:r>
            <a:r>
              <a:rPr lang="hu-HU" dirty="0" smtClean="0"/>
              <a:t> of </a:t>
            </a:r>
            <a:r>
              <a:rPr lang="hu-HU" dirty="0" err="1" smtClean="0"/>
              <a:t>pdb</a:t>
            </a:r>
            <a:r>
              <a:rPr lang="hu-HU" dirty="0" smtClean="0"/>
              <a:t> </a:t>
            </a:r>
            <a:r>
              <a:rPr lang="hu-HU" dirty="0" err="1" smtClean="0"/>
              <a:t>codes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a </a:t>
            </a:r>
            <a:r>
              <a:rPr lang="hu-HU" dirty="0" err="1" smtClean="0"/>
              <a:t>txt</a:t>
            </a:r>
            <a:r>
              <a:rPr lang="hu-HU" dirty="0" smtClean="0"/>
              <a:t> file: </a:t>
            </a:r>
            <a:r>
              <a:rPr lang="hu-HU" dirty="0" err="1" smtClean="0"/>
              <a:t>each</a:t>
            </a:r>
            <a:r>
              <a:rPr lang="hu-HU" dirty="0" smtClean="0"/>
              <a:t> line </a:t>
            </a:r>
            <a:r>
              <a:rPr lang="hu-HU" dirty="0" err="1" smtClean="0"/>
              <a:t>contains</a:t>
            </a:r>
            <a:r>
              <a:rPr lang="hu-HU" dirty="0" smtClean="0"/>
              <a:t> a </a:t>
            </a:r>
            <a:r>
              <a:rPr lang="hu-HU" dirty="0" err="1" smtClean="0"/>
              <a:t>pdb</a:t>
            </a:r>
            <a:r>
              <a:rPr lang="hu-HU" dirty="0" smtClean="0"/>
              <a:t>; (</a:t>
            </a:r>
            <a:r>
              <a:rPr lang="hu-HU" dirty="0" err="1" smtClean="0"/>
              <a:t>it</a:t>
            </a:r>
            <a:r>
              <a:rPr lang="hu-HU" dirty="0" smtClean="0"/>
              <a:t> is </a:t>
            </a:r>
            <a:r>
              <a:rPr lang="hu-HU" dirty="0" err="1" smtClean="0"/>
              <a:t>possible</a:t>
            </a:r>
            <a:r>
              <a:rPr lang="hu-HU" dirty="0" smtClean="0"/>
              <a:t>; </a:t>
            </a:r>
            <a:r>
              <a:rPr lang="hu-HU" dirty="0" err="1" smtClean="0"/>
              <a:t>find</a:t>
            </a:r>
            <a:r>
              <a:rPr lang="hu-HU" dirty="0" smtClean="0"/>
              <a:t> out </a:t>
            </a:r>
            <a:r>
              <a:rPr lang="hu-HU" dirty="0" err="1" smtClean="0"/>
              <a:t>how</a:t>
            </a:r>
            <a:r>
              <a:rPr lang="hu-HU" dirty="0" smtClean="0"/>
              <a:t>).</a:t>
            </a:r>
          </a:p>
          <a:p>
            <a:r>
              <a:rPr lang="hu-HU" dirty="0" smtClean="0"/>
              <a:t>Go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en-GB" dirty="0" smtClean="0">
                <a:hlinkClick r:id="rId3"/>
              </a:rPr>
              <a:t>http://</a:t>
            </a:r>
            <a:r>
              <a:rPr lang="en-GB" dirty="0" smtClean="0">
                <a:hlinkClick r:id="rId3"/>
              </a:rPr>
              <a:t>www.ebi.ac.uk/msd-srv/ssm</a:t>
            </a:r>
            <a:r>
              <a:rPr lang="hu-HU" dirty="0" smtClean="0"/>
              <a:t> </a:t>
            </a:r>
          </a:p>
          <a:p>
            <a:r>
              <a:rPr lang="hu-HU" dirty="0" err="1" smtClean="0"/>
              <a:t>Find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best</a:t>
            </a:r>
            <a:r>
              <a:rPr lang="hu-HU" dirty="0" smtClean="0"/>
              <a:t> fit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pdb</a:t>
            </a:r>
            <a:r>
              <a:rPr lang="hu-HU" dirty="0" smtClean="0"/>
              <a:t> </a:t>
            </a:r>
            <a:r>
              <a:rPr lang="hu-HU" dirty="0" err="1" smtClean="0"/>
              <a:t>codes</a:t>
            </a:r>
            <a:r>
              <a:rPr lang="hu-HU" dirty="0" smtClean="0"/>
              <a:t> of </a:t>
            </a:r>
            <a:r>
              <a:rPr lang="hu-HU" dirty="0" err="1" smtClean="0"/>
              <a:t>your</a:t>
            </a:r>
            <a:r>
              <a:rPr lang="hu-HU" dirty="0" smtClean="0"/>
              <a:t> </a:t>
            </a:r>
            <a:r>
              <a:rPr lang="hu-HU" dirty="0" err="1" smtClean="0"/>
              <a:t>textfile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3ZPO </a:t>
            </a:r>
            <a:r>
              <a:rPr lang="hu-HU" dirty="0" err="1" smtClean="0"/>
              <a:t>pdb</a:t>
            </a:r>
            <a:r>
              <a:rPr lang="hu-HU" dirty="0" smtClean="0"/>
              <a:t> </a:t>
            </a:r>
            <a:r>
              <a:rPr lang="hu-HU" dirty="0" err="1" smtClean="0"/>
              <a:t>entry</a:t>
            </a:r>
            <a:r>
              <a:rPr lang="hu-HU" dirty="0" smtClean="0"/>
              <a:t>;</a:t>
            </a:r>
          </a:p>
          <a:p>
            <a:r>
              <a:rPr lang="hu-HU" dirty="0" err="1" smtClean="0"/>
              <a:t>Give</a:t>
            </a:r>
            <a:r>
              <a:rPr lang="hu-HU" dirty="0" smtClean="0"/>
              <a:t> </a:t>
            </a:r>
            <a:r>
              <a:rPr lang="hu-HU" dirty="0" err="1" smtClean="0"/>
              <a:t>me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pdb</a:t>
            </a:r>
            <a:r>
              <a:rPr lang="hu-HU" dirty="0" smtClean="0"/>
              <a:t> </a:t>
            </a:r>
            <a:r>
              <a:rPr lang="hu-HU" dirty="0" err="1" smtClean="0"/>
              <a:t>code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best</a:t>
            </a:r>
            <a:r>
              <a:rPr lang="hu-HU" dirty="0" smtClean="0"/>
              <a:t> fit;</a:t>
            </a:r>
          </a:p>
          <a:p>
            <a:endParaRPr lang="hu-H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Images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 smtClean="0"/>
              <a:t>Generate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superimposed</a:t>
            </a:r>
            <a:r>
              <a:rPr lang="hu-HU" dirty="0" smtClean="0"/>
              <a:t> </a:t>
            </a:r>
            <a:r>
              <a:rPr lang="hu-HU" dirty="0" err="1" smtClean="0"/>
              <a:t>images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two</a:t>
            </a:r>
            <a:r>
              <a:rPr lang="hu-HU" dirty="0" smtClean="0"/>
              <a:t> protein </a:t>
            </a:r>
            <a:r>
              <a:rPr lang="hu-HU" dirty="0" err="1" smtClean="0"/>
              <a:t>structures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cartoon</a:t>
            </a:r>
            <a:r>
              <a:rPr lang="hu-HU" dirty="0" smtClean="0"/>
              <a:t> </a:t>
            </a:r>
            <a:r>
              <a:rPr lang="hu-HU" dirty="0" err="1" smtClean="0"/>
              <a:t>view</a:t>
            </a:r>
            <a:r>
              <a:rPr lang="hu-HU" dirty="0" smtClean="0"/>
              <a:t>;</a:t>
            </a:r>
          </a:p>
          <a:p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can</a:t>
            </a:r>
            <a:r>
              <a:rPr lang="hu-HU" dirty="0" smtClean="0"/>
              <a:t> </a:t>
            </a:r>
            <a:r>
              <a:rPr lang="hu-HU" dirty="0" err="1" smtClean="0"/>
              <a:t>use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PDB </a:t>
            </a:r>
            <a:r>
              <a:rPr lang="hu-HU" dirty="0" err="1" smtClean="0"/>
              <a:t>eFold</a:t>
            </a:r>
            <a:r>
              <a:rPr lang="hu-HU" dirty="0" smtClean="0"/>
              <a:t> JMOL </a:t>
            </a:r>
            <a:r>
              <a:rPr lang="hu-HU" dirty="0" err="1" smtClean="0"/>
              <a:t>plugin</a:t>
            </a:r>
            <a:r>
              <a:rPr lang="hu-HU" dirty="0" smtClean="0"/>
              <a:t> (</a:t>
            </a:r>
            <a:r>
              <a:rPr lang="hu-HU" dirty="0" err="1" smtClean="0"/>
              <a:t>this</a:t>
            </a:r>
            <a:r>
              <a:rPr lang="hu-HU" dirty="0" smtClean="0"/>
              <a:t> image </a:t>
            </a:r>
            <a:r>
              <a:rPr lang="hu-HU" dirty="0" err="1" smtClean="0"/>
              <a:t>will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be </a:t>
            </a:r>
            <a:r>
              <a:rPr lang="hu-HU" dirty="0" err="1" smtClean="0"/>
              <a:t>too</a:t>
            </a:r>
            <a:r>
              <a:rPr lang="hu-HU" dirty="0" smtClean="0"/>
              <a:t> </a:t>
            </a:r>
            <a:r>
              <a:rPr lang="hu-HU" dirty="0" err="1" smtClean="0"/>
              <a:t>nice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is </a:t>
            </a:r>
            <a:r>
              <a:rPr lang="hu-HU" dirty="0" err="1" smtClean="0"/>
              <a:t>usable</a:t>
            </a:r>
            <a:r>
              <a:rPr lang="hu-HU" dirty="0" smtClean="0"/>
              <a:t>)</a:t>
            </a:r>
          </a:p>
          <a:p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can</a:t>
            </a:r>
            <a:r>
              <a:rPr lang="hu-HU" dirty="0" smtClean="0"/>
              <a:t> </a:t>
            </a:r>
            <a:r>
              <a:rPr lang="hu-HU" dirty="0" err="1" smtClean="0"/>
              <a:t>download</a:t>
            </a:r>
            <a:r>
              <a:rPr lang="hu-HU" dirty="0" smtClean="0"/>
              <a:t> </a:t>
            </a:r>
            <a:r>
              <a:rPr lang="hu-HU" dirty="0" err="1" smtClean="0"/>
              <a:t>separately</a:t>
            </a:r>
            <a:r>
              <a:rPr lang="hu-HU" dirty="0" smtClean="0"/>
              <a:t> --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result</a:t>
            </a:r>
            <a:r>
              <a:rPr lang="hu-HU" dirty="0" smtClean="0"/>
              <a:t> </a:t>
            </a:r>
            <a:r>
              <a:rPr lang="hu-HU" dirty="0" err="1" smtClean="0"/>
              <a:t>page</a:t>
            </a:r>
            <a:r>
              <a:rPr lang="hu-HU" dirty="0" smtClean="0"/>
              <a:t> of </a:t>
            </a:r>
            <a:r>
              <a:rPr lang="hu-HU" dirty="0" smtClean="0"/>
              <a:t>PDB </a:t>
            </a:r>
            <a:r>
              <a:rPr lang="hu-HU" dirty="0" err="1" smtClean="0"/>
              <a:t>eFold</a:t>
            </a:r>
            <a:r>
              <a:rPr lang="hu-HU" dirty="0" smtClean="0"/>
              <a:t> --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two</a:t>
            </a:r>
            <a:r>
              <a:rPr lang="hu-HU" dirty="0" smtClean="0"/>
              <a:t> </a:t>
            </a:r>
            <a:r>
              <a:rPr lang="hu-HU" dirty="0" err="1" smtClean="0"/>
              <a:t>structures</a:t>
            </a:r>
            <a:r>
              <a:rPr lang="hu-HU" dirty="0" smtClean="0"/>
              <a:t>, </a:t>
            </a:r>
          </a:p>
          <a:p>
            <a:r>
              <a:rPr lang="hu-HU" dirty="0" err="1" smtClean="0"/>
              <a:t>color</a:t>
            </a:r>
            <a:r>
              <a:rPr lang="hu-HU" dirty="0" smtClean="0"/>
              <a:t> </a:t>
            </a:r>
            <a:r>
              <a:rPr lang="hu-HU" dirty="0" err="1" smtClean="0"/>
              <a:t>them</a:t>
            </a:r>
            <a:r>
              <a:rPr lang="hu-HU" dirty="0" smtClean="0"/>
              <a:t> </a:t>
            </a:r>
            <a:r>
              <a:rPr lang="hu-HU" dirty="0" err="1" smtClean="0"/>
              <a:t>nicely</a:t>
            </a:r>
            <a:r>
              <a:rPr lang="hu-HU" dirty="0" smtClean="0"/>
              <a:t> and </a:t>
            </a:r>
            <a:r>
              <a:rPr lang="hu-HU" dirty="0" err="1" smtClean="0"/>
              <a:t>create</a:t>
            </a:r>
            <a:r>
              <a:rPr lang="hu-HU" dirty="0" smtClean="0"/>
              <a:t> an image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either</a:t>
            </a:r>
            <a:r>
              <a:rPr lang="hu-HU" dirty="0" smtClean="0"/>
              <a:t> </a:t>
            </a:r>
            <a:r>
              <a:rPr lang="hu-HU" dirty="0" err="1" smtClean="0"/>
              <a:t>PyMol</a:t>
            </a:r>
            <a:r>
              <a:rPr lang="hu-HU" dirty="0" smtClean="0"/>
              <a:t> </a:t>
            </a:r>
            <a:r>
              <a:rPr lang="hu-HU" dirty="0" err="1" smtClean="0"/>
              <a:t>or</a:t>
            </a:r>
            <a:r>
              <a:rPr lang="hu-HU" dirty="0" smtClean="0"/>
              <a:t> </a:t>
            </a:r>
            <a:r>
              <a:rPr lang="hu-HU" dirty="0" err="1" smtClean="0"/>
              <a:t>RasMol</a:t>
            </a:r>
            <a:r>
              <a:rPr lang="hu-HU" dirty="0" smtClean="0"/>
              <a:t>, and print/</a:t>
            </a:r>
            <a:r>
              <a:rPr lang="hu-HU" dirty="0" err="1" smtClean="0"/>
              <a:t>save</a:t>
            </a:r>
            <a:r>
              <a:rPr lang="hu-HU" dirty="0" smtClean="0"/>
              <a:t> a </a:t>
            </a:r>
            <a:r>
              <a:rPr lang="hu-HU" dirty="0" err="1" smtClean="0"/>
              <a:t>nice</a:t>
            </a:r>
            <a:r>
              <a:rPr lang="hu-HU" dirty="0" smtClean="0"/>
              <a:t> image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separate</a:t>
            </a:r>
            <a:r>
              <a:rPr lang="hu-HU" dirty="0" smtClean="0"/>
              <a:t> 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superimposed</a:t>
            </a:r>
            <a:r>
              <a:rPr lang="hu-HU" dirty="0" smtClean="0"/>
              <a:t> </a:t>
            </a:r>
            <a:r>
              <a:rPr lang="hu-HU" dirty="0" err="1" smtClean="0"/>
              <a:t>molecules</a:t>
            </a:r>
            <a:r>
              <a:rPr lang="hu-HU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163</Words>
  <Application>Microsoft Office PowerPoint</Application>
  <PresentationFormat>Diavetítés a képernyőre (4:3 oldalarány)</PresentationFormat>
  <Paragraphs>12</Paragraphs>
  <Slides>3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4" baseType="lpstr">
      <vt:lpstr>Office-téma</vt:lpstr>
      <vt:lpstr>On Project 2</vt:lpstr>
      <vt:lpstr>Suggested workflow for Project 2:</vt:lpstr>
      <vt:lpstr>Images</vt:lpstr>
    </vt:vector>
  </TitlesOfParts>
  <Company>Uratim Kft.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Project 1</dc:title>
  <dc:creator>grolmusz</dc:creator>
  <cp:lastModifiedBy>grolmusz</cp:lastModifiedBy>
  <cp:revision>3</cp:revision>
  <dcterms:created xsi:type="dcterms:W3CDTF">2013-10-07T11:39:46Z</dcterms:created>
  <dcterms:modified xsi:type="dcterms:W3CDTF">2013-11-12T19:03:27Z</dcterms:modified>
</cp:coreProperties>
</file>