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DEA96-48C8-495D-8819-9D72710E8FAA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8293D-BB9B-4B82-A365-EBAE365A1F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uref.jcvi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prot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last.ncbi.nlm.nih.gov/Blast.cg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On</a:t>
            </a:r>
            <a:r>
              <a:rPr lang="hu-HU" dirty="0" smtClean="0"/>
              <a:t> Project 1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Vince </a:t>
            </a:r>
            <a:r>
              <a:rPr lang="hu-HU" dirty="0" err="1" smtClean="0"/>
              <a:t>Grolmusz</a:t>
            </a:r>
            <a:endParaRPr lang="hu-HU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Suggested</a:t>
            </a:r>
            <a:r>
              <a:rPr lang="hu-HU" dirty="0" smtClean="0"/>
              <a:t> </a:t>
            </a:r>
            <a:r>
              <a:rPr lang="hu-HU" dirty="0" err="1" smtClean="0"/>
              <a:t>workflow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Project 1: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Identify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position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gene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protein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help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Ensembl</a:t>
            </a:r>
            <a:r>
              <a:rPr lang="hu-HU" dirty="0" smtClean="0"/>
              <a:t> server </a:t>
            </a:r>
            <a:r>
              <a:rPr lang="hu-HU" dirty="0" smtClean="0"/>
              <a:t>http://asia.ensembl.org/index.html</a:t>
            </a:r>
          </a:p>
          <a:p>
            <a:r>
              <a:rPr lang="hu-HU" dirty="0" err="1" smtClean="0"/>
              <a:t>Find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gene</a:t>
            </a:r>
            <a:r>
              <a:rPr lang="hu-HU" dirty="0" smtClean="0"/>
              <a:t> of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position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Diploid</a:t>
            </a:r>
            <a:r>
              <a:rPr lang="hu-HU" dirty="0" smtClean="0"/>
              <a:t> Human </a:t>
            </a:r>
            <a:r>
              <a:rPr lang="hu-HU" dirty="0" err="1" smtClean="0"/>
              <a:t>Genome</a:t>
            </a:r>
            <a:r>
              <a:rPr lang="hu-HU" dirty="0" smtClean="0"/>
              <a:t> Browser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Craig </a:t>
            </a:r>
            <a:r>
              <a:rPr lang="hu-HU" dirty="0" err="1" smtClean="0"/>
              <a:t>Venter</a:t>
            </a:r>
            <a:r>
              <a:rPr lang="hu-HU" dirty="0" smtClean="0"/>
              <a:t> Institute: </a:t>
            </a:r>
            <a:r>
              <a:rPr lang="hu-HU" dirty="0" smtClean="0">
                <a:hlinkClick r:id="rId2"/>
              </a:rPr>
              <a:t>http://huref.jcvi.org/</a:t>
            </a:r>
            <a:r>
              <a:rPr lang="hu-HU" dirty="0" smtClean="0"/>
              <a:t>; </a:t>
            </a:r>
            <a:r>
              <a:rPr lang="hu-HU" dirty="0" err="1" smtClean="0"/>
              <a:t>save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gene</a:t>
            </a:r>
            <a:endParaRPr lang="hu-HU" dirty="0" smtClean="0"/>
          </a:p>
          <a:p>
            <a:r>
              <a:rPr lang="hu-HU" dirty="0" err="1" smtClean="0"/>
              <a:t>Verify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identified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correct</a:t>
            </a:r>
            <a:r>
              <a:rPr lang="hu-HU" dirty="0" smtClean="0"/>
              <a:t> </a:t>
            </a:r>
            <a:r>
              <a:rPr lang="hu-HU" dirty="0" err="1" smtClean="0"/>
              <a:t>gene</a:t>
            </a:r>
            <a:r>
              <a:rPr lang="hu-HU" dirty="0" smtClean="0"/>
              <a:t>: </a:t>
            </a:r>
            <a:r>
              <a:rPr lang="hu-HU" dirty="0" err="1" smtClean="0"/>
              <a:t>make</a:t>
            </a:r>
            <a:r>
              <a:rPr lang="hu-HU" dirty="0" smtClean="0"/>
              <a:t> a </a:t>
            </a:r>
            <a:r>
              <a:rPr lang="hu-HU" dirty="0" err="1" smtClean="0"/>
              <a:t>gene-protein</a:t>
            </a:r>
            <a:r>
              <a:rPr lang="hu-HU" dirty="0" smtClean="0"/>
              <a:t> BLAST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NCBI </a:t>
            </a:r>
            <a:r>
              <a:rPr lang="hu-HU" dirty="0" err="1" smtClean="0"/>
              <a:t>webpage</a:t>
            </a:r>
            <a:r>
              <a:rPr lang="hu-HU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Example</a:t>
            </a:r>
            <a:r>
              <a:rPr lang="hu-HU" dirty="0" smtClean="0"/>
              <a:t> </a:t>
            </a:r>
            <a:r>
              <a:rPr lang="hu-HU" dirty="0" err="1" smtClean="0"/>
              <a:t>task-proteins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GB" dirty="0"/>
              <a:t> </a:t>
            </a:r>
            <a:endParaRPr lang="en-US" dirty="0"/>
          </a:p>
          <a:p>
            <a:r>
              <a:rPr lang="en-GB" sz="3000" dirty="0"/>
              <a:t>1, Q9ULG1	 INO80_HUMAN  DNA </a:t>
            </a:r>
            <a:r>
              <a:rPr lang="en-GB" sz="3000" dirty="0" err="1"/>
              <a:t>helicase</a:t>
            </a:r>
            <a:r>
              <a:rPr lang="en-GB" sz="3000" dirty="0"/>
              <a:t> INO80</a:t>
            </a:r>
            <a:endParaRPr lang="en-US" sz="3000" dirty="0"/>
          </a:p>
          <a:p>
            <a:r>
              <a:rPr lang="en-GB" sz="3000" dirty="0"/>
              <a:t> </a:t>
            </a:r>
            <a:endParaRPr lang="en-US" sz="3000" dirty="0"/>
          </a:p>
          <a:p>
            <a:r>
              <a:rPr lang="en-GB" sz="3000" dirty="0"/>
              <a:t>2, P33316	 DUT_HUMAN </a:t>
            </a:r>
            <a:r>
              <a:rPr lang="en-GB" sz="3000" dirty="0" err="1"/>
              <a:t>Deoxyuridine</a:t>
            </a:r>
            <a:r>
              <a:rPr lang="en-GB" sz="3000" dirty="0"/>
              <a:t> 5'-triphosphate </a:t>
            </a:r>
            <a:r>
              <a:rPr lang="en-GB" sz="3000" dirty="0" err="1"/>
              <a:t>nucleotidohydrolase</a:t>
            </a:r>
            <a:r>
              <a:rPr lang="en-GB" sz="3000" dirty="0"/>
              <a:t>, mitochondrial</a:t>
            </a:r>
            <a:endParaRPr lang="en-US" sz="3000" dirty="0"/>
          </a:p>
          <a:p>
            <a:r>
              <a:rPr lang="en-GB" sz="3000" dirty="0"/>
              <a:t> </a:t>
            </a:r>
            <a:endParaRPr lang="en-US" sz="3000" dirty="0"/>
          </a:p>
          <a:p>
            <a:r>
              <a:rPr lang="en-GB" sz="3000" dirty="0"/>
              <a:t>3, P04818	TYSY_HUMAN	</a:t>
            </a:r>
            <a:r>
              <a:rPr lang="en-GB" sz="3000" dirty="0" err="1"/>
              <a:t>Thymidylate</a:t>
            </a:r>
            <a:r>
              <a:rPr lang="en-GB" sz="3000" dirty="0"/>
              <a:t> </a:t>
            </a:r>
            <a:r>
              <a:rPr lang="en-GB" sz="3000" dirty="0" err="1"/>
              <a:t>synthase</a:t>
            </a:r>
            <a:endParaRPr lang="en-US" sz="3000" dirty="0"/>
          </a:p>
          <a:p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Codes</a:t>
            </a:r>
            <a:r>
              <a:rPr lang="hu-HU" dirty="0" smtClean="0"/>
              <a:t> (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names</a:t>
            </a:r>
            <a:r>
              <a:rPr lang="hu-HU" dirty="0" smtClean="0"/>
              <a:t>) of </a:t>
            </a:r>
            <a:r>
              <a:rPr lang="hu-HU" dirty="0" err="1" smtClean="0"/>
              <a:t>proteins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Identifiers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databases</a:t>
            </a:r>
            <a:endParaRPr lang="hu-HU" dirty="0" smtClean="0"/>
          </a:p>
          <a:p>
            <a:r>
              <a:rPr lang="hu-HU" dirty="0" smtClean="0"/>
              <a:t>Main </a:t>
            </a:r>
            <a:r>
              <a:rPr lang="hu-HU" dirty="0" err="1" smtClean="0"/>
              <a:t>databases</a:t>
            </a:r>
            <a:r>
              <a:rPr lang="hu-HU" dirty="0" smtClean="0"/>
              <a:t>:</a:t>
            </a:r>
          </a:p>
          <a:p>
            <a:r>
              <a:rPr lang="hu-HU" dirty="0" err="1" smtClean="0"/>
              <a:t>UniProt</a:t>
            </a:r>
            <a:r>
              <a:rPr lang="hu-HU" dirty="0" smtClean="0"/>
              <a:t>: </a:t>
            </a:r>
            <a:r>
              <a:rPr lang="hu-HU" dirty="0" err="1" smtClean="0"/>
              <a:t>Sequences</a:t>
            </a:r>
            <a:r>
              <a:rPr lang="hu-HU" dirty="0" smtClean="0"/>
              <a:t> of </a:t>
            </a:r>
            <a:r>
              <a:rPr lang="hu-HU" dirty="0" err="1" smtClean="0"/>
              <a:t>proteins</a:t>
            </a:r>
            <a:r>
              <a:rPr lang="hu-HU" dirty="0" smtClean="0"/>
              <a:t>; ID: </a:t>
            </a:r>
            <a:r>
              <a:rPr lang="hu-HU" dirty="0" err="1" smtClean="0"/>
              <a:t>UniProt</a:t>
            </a:r>
            <a:r>
              <a:rPr lang="hu-HU" dirty="0" smtClean="0"/>
              <a:t> </a:t>
            </a:r>
            <a:r>
              <a:rPr lang="hu-HU" dirty="0" err="1" smtClean="0"/>
              <a:t>accession</a:t>
            </a:r>
            <a:r>
              <a:rPr lang="hu-HU" dirty="0" smtClean="0"/>
              <a:t> </a:t>
            </a:r>
            <a:r>
              <a:rPr lang="hu-HU" dirty="0" err="1" smtClean="0"/>
              <a:t>number</a:t>
            </a:r>
            <a:r>
              <a:rPr lang="hu-HU" dirty="0" smtClean="0"/>
              <a:t>, </a:t>
            </a:r>
            <a:r>
              <a:rPr lang="hu-HU" dirty="0" err="1" smtClean="0"/>
              <a:t>e.g</a:t>
            </a:r>
            <a:r>
              <a:rPr lang="hu-HU" dirty="0" smtClean="0"/>
              <a:t>., </a:t>
            </a:r>
            <a:r>
              <a:rPr lang="en-GB" dirty="0" smtClean="0"/>
              <a:t>P33316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corresponds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a protein </a:t>
            </a:r>
            <a:r>
              <a:rPr lang="hu-HU" dirty="0" err="1" smtClean="0"/>
              <a:t>sequence</a:t>
            </a:r>
            <a:r>
              <a:rPr lang="hu-HU" dirty="0" smtClean="0"/>
              <a:t>,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contains</a:t>
            </a:r>
            <a:r>
              <a:rPr lang="hu-HU" dirty="0" smtClean="0"/>
              <a:t> </a:t>
            </a:r>
            <a:r>
              <a:rPr lang="hu-HU" dirty="0" err="1" smtClean="0"/>
              <a:t>amino</a:t>
            </a:r>
            <a:r>
              <a:rPr lang="hu-HU" dirty="0" smtClean="0"/>
              <a:t> </a:t>
            </a:r>
            <a:r>
              <a:rPr lang="hu-HU" dirty="0" err="1" smtClean="0"/>
              <a:t>acid</a:t>
            </a:r>
            <a:r>
              <a:rPr lang="hu-HU" dirty="0" smtClean="0"/>
              <a:t> </a:t>
            </a:r>
            <a:r>
              <a:rPr lang="hu-HU" dirty="0" err="1" smtClean="0"/>
              <a:t>codes</a:t>
            </a:r>
            <a:r>
              <a:rPr lang="hu-HU" dirty="0" smtClean="0"/>
              <a:t>.</a:t>
            </a:r>
          </a:p>
          <a:p>
            <a:r>
              <a:rPr lang="en-US" dirty="0" smtClean="0">
                <a:hlinkClick r:id="rId2"/>
              </a:rPr>
              <a:t>http://www.uniprot.org/</a:t>
            </a:r>
            <a:r>
              <a:rPr lang="hu-HU" dirty="0" smtClean="0"/>
              <a:t>,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parts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important</a:t>
            </a:r>
            <a:r>
              <a:rPr lang="hu-HU" dirty="0" smtClean="0"/>
              <a:t> : </a:t>
            </a:r>
            <a:r>
              <a:rPr lang="hu-HU" dirty="0" err="1" smtClean="0"/>
              <a:t>SwissProt</a:t>
            </a:r>
            <a:r>
              <a:rPr lang="hu-HU" dirty="0" smtClean="0"/>
              <a:t> &amp; </a:t>
            </a:r>
            <a:r>
              <a:rPr lang="hu-HU" dirty="0" err="1" smtClean="0"/>
              <a:t>TrEMBL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Ensembl</a:t>
            </a:r>
            <a:r>
              <a:rPr lang="hu-HU" dirty="0" smtClean="0"/>
              <a:t> server: </a:t>
            </a:r>
            <a:r>
              <a:rPr lang="hu-HU" dirty="0" err="1" smtClean="0"/>
              <a:t>where</a:t>
            </a:r>
            <a:r>
              <a:rPr lang="hu-HU" dirty="0" smtClean="0"/>
              <a:t> is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gene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chromosomes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http://asia.ensembl.org/index.html</a:t>
            </a:r>
          </a:p>
          <a:p>
            <a:endParaRPr lang="hu-HU" dirty="0"/>
          </a:p>
          <a:p>
            <a:r>
              <a:rPr lang="hu-HU" dirty="0" err="1" smtClean="0"/>
              <a:t>E.g</a:t>
            </a:r>
            <a:r>
              <a:rPr lang="hu-HU" dirty="0" smtClean="0"/>
              <a:t>., </a:t>
            </a:r>
            <a:r>
              <a:rPr lang="hu-HU" dirty="0" err="1" smtClean="0"/>
              <a:t>for</a:t>
            </a:r>
            <a:r>
              <a:rPr lang="hu-HU" dirty="0" smtClean="0"/>
              <a:t> q9ULG1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result</a:t>
            </a:r>
            <a:r>
              <a:rPr lang="hu-HU" dirty="0" smtClean="0"/>
              <a:t> is: </a:t>
            </a:r>
          </a:p>
          <a:p>
            <a:r>
              <a:rPr lang="hu-HU" dirty="0" smtClean="0"/>
              <a:t>15:41275958-41276119  </a:t>
            </a:r>
            <a:r>
              <a:rPr lang="hu-HU" dirty="0" err="1" smtClean="0"/>
              <a:t>that</a:t>
            </a:r>
            <a:r>
              <a:rPr lang="hu-HU" dirty="0" smtClean="0"/>
              <a:t> is,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chromosome</a:t>
            </a:r>
            <a:r>
              <a:rPr lang="hu-HU" dirty="0" smtClean="0"/>
              <a:t> No. 15, </a:t>
            </a:r>
            <a:r>
              <a:rPr lang="hu-HU" dirty="0" err="1" smtClean="0"/>
              <a:t>positions</a:t>
            </a:r>
            <a:r>
              <a:rPr lang="hu-HU" dirty="0" smtClean="0"/>
              <a:t> </a:t>
            </a:r>
            <a:r>
              <a:rPr lang="hu-HU" dirty="0" smtClean="0"/>
              <a:t>41275958-41276119.</a:t>
            </a:r>
            <a:endParaRPr lang="hu-HU" dirty="0"/>
          </a:p>
          <a:p>
            <a:r>
              <a:rPr lang="hu-HU" dirty="0" smtClean="0"/>
              <a:t>Link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positions</a:t>
            </a:r>
            <a:r>
              <a:rPr lang="hu-HU" dirty="0" smtClean="0"/>
              <a:t> </a:t>
            </a:r>
            <a:r>
              <a:rPr lang="hu-HU" dirty="0" err="1" smtClean="0"/>
              <a:t>above</a:t>
            </a:r>
            <a:r>
              <a:rPr lang="hu-HU" dirty="0" smtClean="0"/>
              <a:t>:</a:t>
            </a:r>
          </a:p>
          <a:p>
            <a:pPr>
              <a:buNone/>
            </a:pPr>
            <a:endParaRPr lang="hu-HU" dirty="0"/>
          </a:p>
          <a:p>
            <a:r>
              <a:rPr lang="hu-HU" dirty="0" smtClean="0"/>
              <a:t>http://asia.ensembl.org/Homo_sapiens/Location/View?h=Q9ULG1.2%20%281360-1413%29;r=15:41275958-41276119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NCBI BLAST </a:t>
            </a:r>
            <a:r>
              <a:rPr lang="hu-HU" dirty="0" err="1" smtClean="0"/>
              <a:t>webservers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 smtClean="0"/>
              <a:t>Webpage</a:t>
            </a:r>
            <a:r>
              <a:rPr lang="hu-HU" sz="2400" dirty="0" smtClean="0"/>
              <a:t>: </a:t>
            </a:r>
            <a:r>
              <a:rPr lang="hu-HU" sz="2400" dirty="0" smtClean="0">
                <a:hlinkClick r:id="rId2"/>
              </a:rPr>
              <a:t>http://blast.ncbi.nlm.nih.gov/Blast.cgi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smtClean="0"/>
              <a:t>I </a:t>
            </a:r>
            <a:r>
              <a:rPr lang="hu-HU" sz="2400" dirty="0" err="1" smtClean="0"/>
              <a:t>suggest</a:t>
            </a:r>
            <a:r>
              <a:rPr lang="hu-HU" sz="2400" dirty="0" smtClean="0"/>
              <a:t> </a:t>
            </a:r>
            <a:r>
              <a:rPr lang="hu-HU" sz="2400" dirty="0" err="1" smtClean="0"/>
              <a:t>using</a:t>
            </a:r>
            <a:r>
              <a:rPr lang="hu-HU" sz="2400" dirty="0" smtClean="0"/>
              <a:t> BLASTX (</a:t>
            </a:r>
            <a:r>
              <a:rPr lang="hu-HU" sz="2400" dirty="0" err="1" smtClean="0"/>
              <a:t>on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site </a:t>
            </a:r>
            <a:r>
              <a:rPr lang="hu-HU" sz="2400" dirty="0" err="1" smtClean="0"/>
              <a:t>above</a:t>
            </a:r>
            <a:r>
              <a:rPr lang="hu-HU" sz="2400" smtClean="0"/>
              <a:t>) </a:t>
            </a:r>
            <a:r>
              <a:rPr lang="hu-HU" sz="2400" dirty="0" err="1" smtClean="0"/>
              <a:t>for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gene</a:t>
            </a:r>
            <a:r>
              <a:rPr lang="hu-HU" sz="2400" dirty="0" smtClean="0"/>
              <a:t> </a:t>
            </a:r>
            <a:r>
              <a:rPr lang="hu-HU" sz="2400" dirty="0" err="1" smtClean="0"/>
              <a:t>you</a:t>
            </a:r>
            <a:r>
              <a:rPr lang="hu-HU" sz="2400" dirty="0" smtClean="0"/>
              <a:t> </a:t>
            </a:r>
            <a:r>
              <a:rPr lang="hu-HU" sz="2400" dirty="0" err="1" smtClean="0"/>
              <a:t>have</a:t>
            </a:r>
            <a:r>
              <a:rPr lang="hu-HU" sz="2400" dirty="0" smtClean="0"/>
              <a:t> </a:t>
            </a:r>
            <a:r>
              <a:rPr lang="hu-HU" sz="2400" dirty="0" err="1" smtClean="0"/>
              <a:t>found</a:t>
            </a:r>
            <a:r>
              <a:rPr lang="hu-HU" sz="2400" dirty="0" smtClean="0"/>
              <a:t>; </a:t>
            </a:r>
            <a:r>
              <a:rPr lang="hu-HU" sz="2400" dirty="0" err="1" smtClean="0"/>
              <a:t>if</a:t>
            </a:r>
            <a:r>
              <a:rPr lang="hu-HU" sz="2400" dirty="0" smtClean="0"/>
              <a:t> </a:t>
            </a:r>
            <a:r>
              <a:rPr lang="hu-HU" sz="2400" dirty="0" err="1" smtClean="0"/>
              <a:t>you</a:t>
            </a:r>
            <a:r>
              <a:rPr lang="hu-HU" sz="2400" dirty="0" smtClean="0"/>
              <a:t> </a:t>
            </a:r>
            <a:r>
              <a:rPr lang="hu-HU" sz="2400" dirty="0" err="1" smtClean="0"/>
              <a:t>were</a:t>
            </a:r>
            <a:r>
              <a:rPr lang="hu-HU" sz="2400" dirty="0" smtClean="0"/>
              <a:t> </a:t>
            </a:r>
            <a:r>
              <a:rPr lang="hu-HU" sz="2400" dirty="0" err="1" smtClean="0"/>
              <a:t>correct</a:t>
            </a:r>
            <a:r>
              <a:rPr lang="hu-HU" sz="2400" dirty="0" smtClean="0"/>
              <a:t>, </a:t>
            </a:r>
            <a:r>
              <a:rPr lang="hu-HU" sz="2400" dirty="0" err="1" smtClean="0"/>
              <a:t>then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best</a:t>
            </a:r>
            <a:r>
              <a:rPr lang="hu-HU" sz="2400" dirty="0" smtClean="0"/>
              <a:t> protein hit </a:t>
            </a:r>
            <a:r>
              <a:rPr lang="hu-HU" sz="2400" dirty="0" err="1" smtClean="0"/>
              <a:t>need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be </a:t>
            </a:r>
            <a:r>
              <a:rPr lang="hu-HU" sz="2400" dirty="0" err="1" smtClean="0"/>
              <a:t>your</a:t>
            </a:r>
            <a:r>
              <a:rPr lang="hu-HU" sz="2400" dirty="0" smtClean="0"/>
              <a:t> starting protein.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214</Words>
  <Application>Microsoft Office PowerPoint</Application>
  <PresentationFormat>Diavetítés a képernyőre (4:3 oldalarány)</PresentationFormat>
  <Paragraphs>31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On Project 1</vt:lpstr>
      <vt:lpstr>Suggested workflow for Project 1:</vt:lpstr>
      <vt:lpstr>Example task-proteins</vt:lpstr>
      <vt:lpstr>Codes (or names) of proteins</vt:lpstr>
      <vt:lpstr>Ensembl server: where is that gene on the chromosomes</vt:lpstr>
      <vt:lpstr>NCBI BLAST webservers</vt:lpstr>
    </vt:vector>
  </TitlesOfParts>
  <Company>Uratim Kft.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Project 1</dc:title>
  <dc:creator>grolmusz</dc:creator>
  <cp:lastModifiedBy>grolmusz</cp:lastModifiedBy>
  <cp:revision>2</cp:revision>
  <dcterms:created xsi:type="dcterms:W3CDTF">2013-10-07T11:39:46Z</dcterms:created>
  <dcterms:modified xsi:type="dcterms:W3CDTF">2013-10-08T07:27:40Z</dcterms:modified>
</cp:coreProperties>
</file>